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872" r:id="rId3"/>
    <p:sldId id="883" r:id="rId4"/>
    <p:sldId id="884" r:id="rId5"/>
    <p:sldId id="885" r:id="rId6"/>
    <p:sldId id="886" r:id="rId7"/>
    <p:sldId id="887" r:id="rId8"/>
    <p:sldId id="888" r:id="rId9"/>
    <p:sldId id="893" r:id="rId10"/>
    <p:sldId id="889" r:id="rId11"/>
    <p:sldId id="303" r:id="rId12"/>
    <p:sldId id="304" r:id="rId13"/>
    <p:sldId id="305" r:id="rId14"/>
    <p:sldId id="307" r:id="rId15"/>
    <p:sldId id="306" r:id="rId16"/>
    <p:sldId id="892" r:id="rId17"/>
    <p:sldId id="882" r:id="rId18"/>
  </p:sldIdLst>
  <p:sldSz cx="12192000" cy="6858000"/>
  <p:notesSz cx="6858000" cy="9144000"/>
  <p:custDataLst>
    <p:tags r:id="rId20"/>
  </p:custDataLst>
  <p:defaultTextStyle>
    <a:defPPr>
      <a:defRPr lang="de-DE"/>
    </a:defPPr>
    <a:lvl1pPr marL="0" algn="l" defTabSz="1219444" rtl="0" eaLnBrk="1" latinLnBrk="0" hangingPunct="1">
      <a:defRPr sz="2400" kern="1200">
        <a:solidFill>
          <a:schemeClr val="tx1"/>
        </a:solidFill>
        <a:latin typeface="+mn-lt"/>
        <a:ea typeface="+mn-ea"/>
        <a:cs typeface="+mn-cs"/>
      </a:defRPr>
    </a:lvl1pPr>
    <a:lvl2pPr marL="609722" algn="l" defTabSz="1219444" rtl="0" eaLnBrk="1" latinLnBrk="0" hangingPunct="1">
      <a:defRPr sz="2400" kern="1200">
        <a:solidFill>
          <a:schemeClr val="tx1"/>
        </a:solidFill>
        <a:latin typeface="+mn-lt"/>
        <a:ea typeface="+mn-ea"/>
        <a:cs typeface="+mn-cs"/>
      </a:defRPr>
    </a:lvl2pPr>
    <a:lvl3pPr marL="1219444" algn="l" defTabSz="1219444" rtl="0" eaLnBrk="1" latinLnBrk="0" hangingPunct="1">
      <a:defRPr sz="2400" kern="1200">
        <a:solidFill>
          <a:schemeClr val="tx1"/>
        </a:solidFill>
        <a:latin typeface="+mn-lt"/>
        <a:ea typeface="+mn-ea"/>
        <a:cs typeface="+mn-cs"/>
      </a:defRPr>
    </a:lvl3pPr>
    <a:lvl4pPr marL="1829166" algn="l" defTabSz="1219444" rtl="0" eaLnBrk="1" latinLnBrk="0" hangingPunct="1">
      <a:defRPr sz="2400" kern="1200">
        <a:solidFill>
          <a:schemeClr val="tx1"/>
        </a:solidFill>
        <a:latin typeface="+mn-lt"/>
        <a:ea typeface="+mn-ea"/>
        <a:cs typeface="+mn-cs"/>
      </a:defRPr>
    </a:lvl4pPr>
    <a:lvl5pPr marL="2438888" algn="l" defTabSz="1219444" rtl="0" eaLnBrk="1" latinLnBrk="0" hangingPunct="1">
      <a:defRPr sz="2400" kern="1200">
        <a:solidFill>
          <a:schemeClr val="tx1"/>
        </a:solidFill>
        <a:latin typeface="+mn-lt"/>
        <a:ea typeface="+mn-ea"/>
        <a:cs typeface="+mn-cs"/>
      </a:defRPr>
    </a:lvl5pPr>
    <a:lvl6pPr marL="3048610" algn="l" defTabSz="1219444" rtl="0" eaLnBrk="1" latinLnBrk="0" hangingPunct="1">
      <a:defRPr sz="2400" kern="1200">
        <a:solidFill>
          <a:schemeClr val="tx1"/>
        </a:solidFill>
        <a:latin typeface="+mn-lt"/>
        <a:ea typeface="+mn-ea"/>
        <a:cs typeface="+mn-cs"/>
      </a:defRPr>
    </a:lvl6pPr>
    <a:lvl7pPr marL="3658332" algn="l" defTabSz="1219444" rtl="0" eaLnBrk="1" latinLnBrk="0" hangingPunct="1">
      <a:defRPr sz="2400" kern="1200">
        <a:solidFill>
          <a:schemeClr val="tx1"/>
        </a:solidFill>
        <a:latin typeface="+mn-lt"/>
        <a:ea typeface="+mn-ea"/>
        <a:cs typeface="+mn-cs"/>
      </a:defRPr>
    </a:lvl7pPr>
    <a:lvl8pPr marL="4268053" algn="l" defTabSz="1219444" rtl="0" eaLnBrk="1" latinLnBrk="0" hangingPunct="1">
      <a:defRPr sz="2400" kern="1200">
        <a:solidFill>
          <a:schemeClr val="tx1"/>
        </a:solidFill>
        <a:latin typeface="+mn-lt"/>
        <a:ea typeface="+mn-ea"/>
        <a:cs typeface="+mn-cs"/>
      </a:defRPr>
    </a:lvl8pPr>
    <a:lvl9pPr marL="4877775" algn="l" defTabSz="1219444"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p:scale>
          <a:sx n="112" d="100"/>
          <a:sy n="112" d="100"/>
        </p:scale>
        <p:origin x="-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7193C-43AF-4813-AD7E-9FF030E229CA}" type="doc">
      <dgm:prSet loTypeId="urn:microsoft.com/office/officeart/2008/layout/VerticalCurvedList" loCatId="list" qsTypeId="urn:microsoft.com/office/officeart/2005/8/quickstyle/simple1" qsCatId="simple" csTypeId="urn:microsoft.com/office/officeart/2005/8/colors/accent1_4" csCatId="accent1" phldr="1"/>
      <dgm:spPr/>
      <dgm:t>
        <a:bodyPr/>
        <a:lstStyle/>
        <a:p>
          <a:endParaRPr lang="es-ES_tradnl"/>
        </a:p>
      </dgm:t>
    </dgm:pt>
    <dgm:pt modelId="{B6387749-3AE7-4544-9AED-7A26E71D1262}">
      <dgm:prSet phldrT="[Text]" custT="1"/>
      <dgm:spPr/>
      <dgm:t>
        <a:bodyPr/>
        <a:lstStyle/>
        <a:p>
          <a:r>
            <a:rPr lang="es-MX" sz="2000" dirty="0"/>
            <a:t>¿Qué es lo que quiero cubrir?</a:t>
          </a:r>
          <a:endParaRPr lang="es-ES_tradnl" sz="2600" dirty="0"/>
        </a:p>
      </dgm:t>
    </dgm:pt>
    <dgm:pt modelId="{45CC5071-D4D1-4670-AFAB-39144D4B8247}" type="parTrans" cxnId="{94F7BCC4-0A8E-456E-8602-5F8A7D930D6F}">
      <dgm:prSet/>
      <dgm:spPr/>
      <dgm:t>
        <a:bodyPr/>
        <a:lstStyle/>
        <a:p>
          <a:endParaRPr lang="es-ES_tradnl"/>
        </a:p>
      </dgm:t>
    </dgm:pt>
    <dgm:pt modelId="{46BE4B7E-2F13-4457-B3D8-B4837E7CA35B}" type="sibTrans" cxnId="{94F7BCC4-0A8E-456E-8602-5F8A7D930D6F}">
      <dgm:prSet/>
      <dgm:spPr/>
      <dgm:t>
        <a:bodyPr/>
        <a:lstStyle/>
        <a:p>
          <a:endParaRPr lang="es-ES_tradnl"/>
        </a:p>
      </dgm:t>
    </dgm:pt>
    <dgm:pt modelId="{48835354-8121-4BFA-A45C-A104E9EBA0A5}">
      <dgm:prSet custT="1"/>
      <dgm:spPr/>
      <dgm:t>
        <a:bodyPr/>
        <a:lstStyle/>
        <a:p>
          <a:r>
            <a:rPr lang="es-MX" sz="2000" dirty="0"/>
            <a:t>Siniestros y Operaciones</a:t>
          </a:r>
          <a:endParaRPr lang="es-ES_tradnl" sz="2500" dirty="0"/>
        </a:p>
      </dgm:t>
    </dgm:pt>
    <dgm:pt modelId="{DC0629CB-F4BC-4E4A-96D3-7BC98D39DB75}" type="parTrans" cxnId="{64841CB5-7F39-4F0D-BC39-4EE1F04C9177}">
      <dgm:prSet/>
      <dgm:spPr/>
      <dgm:t>
        <a:bodyPr/>
        <a:lstStyle/>
        <a:p>
          <a:endParaRPr lang="es-ES_tradnl"/>
        </a:p>
      </dgm:t>
    </dgm:pt>
    <dgm:pt modelId="{F2A58E88-09EC-462B-8AE8-FA5FB6DD0B56}" type="sibTrans" cxnId="{64841CB5-7F39-4F0D-BC39-4EE1F04C9177}">
      <dgm:prSet/>
      <dgm:spPr/>
      <dgm:t>
        <a:bodyPr/>
        <a:lstStyle/>
        <a:p>
          <a:endParaRPr lang="es-ES_tradnl"/>
        </a:p>
      </dgm:t>
    </dgm:pt>
    <dgm:pt modelId="{862B84DA-7D5D-4C7F-9832-6949468B047B}">
      <dgm:prSet custT="1"/>
      <dgm:spPr/>
      <dgm:t>
        <a:bodyPr/>
        <a:lstStyle/>
        <a:p>
          <a:r>
            <a:rPr lang="es-ES_tradnl" sz="2000" dirty="0"/>
            <a:t>Sistemas</a:t>
          </a:r>
        </a:p>
      </dgm:t>
    </dgm:pt>
    <dgm:pt modelId="{705E9207-9B24-478B-A1B8-B5B5E340B488}" type="parTrans" cxnId="{61528DE1-17C8-4027-8F97-83DDA46CE181}">
      <dgm:prSet/>
      <dgm:spPr/>
      <dgm:t>
        <a:bodyPr/>
        <a:lstStyle/>
        <a:p>
          <a:endParaRPr lang="es-ES_tradnl"/>
        </a:p>
      </dgm:t>
    </dgm:pt>
    <dgm:pt modelId="{822A8A36-A389-4719-881C-D4AD92A2A3D5}" type="sibTrans" cxnId="{61528DE1-17C8-4027-8F97-83DDA46CE181}">
      <dgm:prSet/>
      <dgm:spPr/>
      <dgm:t>
        <a:bodyPr/>
        <a:lstStyle/>
        <a:p>
          <a:endParaRPr lang="es-ES_tradnl"/>
        </a:p>
      </dgm:t>
    </dgm:pt>
    <dgm:pt modelId="{8BC6CE39-D374-4DAE-A082-CAFE70B23F0E}">
      <dgm:prSet custT="1"/>
      <dgm:spPr/>
      <dgm:t>
        <a:bodyPr/>
        <a:lstStyle/>
        <a:p>
          <a:r>
            <a:rPr lang="es-ES_tradnl" sz="2000" dirty="0"/>
            <a:t>¿A qué mercado va Dirigido?</a:t>
          </a:r>
        </a:p>
      </dgm:t>
    </dgm:pt>
    <dgm:pt modelId="{D3EB3D72-9D4C-44A1-B4FF-9FBA458090CE}" type="parTrans" cxnId="{336F4D68-2DB7-4E3C-A43F-594D2B11514A}">
      <dgm:prSet/>
      <dgm:spPr/>
      <dgm:t>
        <a:bodyPr/>
        <a:lstStyle/>
        <a:p>
          <a:endParaRPr lang="es-ES_tradnl"/>
        </a:p>
      </dgm:t>
    </dgm:pt>
    <dgm:pt modelId="{F03C9356-9D23-4123-867A-C20F2CC193DD}" type="sibTrans" cxnId="{336F4D68-2DB7-4E3C-A43F-594D2B11514A}">
      <dgm:prSet/>
      <dgm:spPr/>
      <dgm:t>
        <a:bodyPr/>
        <a:lstStyle/>
        <a:p>
          <a:endParaRPr lang="es-ES_tradnl"/>
        </a:p>
      </dgm:t>
    </dgm:pt>
    <dgm:pt modelId="{7CA5428B-E3AA-4D8A-9236-2F7CA7A078D0}">
      <dgm:prSet custT="1"/>
      <dgm:spPr/>
      <dgm:t>
        <a:bodyPr/>
        <a:lstStyle/>
        <a:p>
          <a:r>
            <a:rPr lang="es-ES_tradnl" sz="2000" dirty="0"/>
            <a:t>¿Hay estadística?</a:t>
          </a:r>
        </a:p>
      </dgm:t>
    </dgm:pt>
    <dgm:pt modelId="{0809AC4E-0741-431D-A4C9-D3964DDD30D4}" type="parTrans" cxnId="{53EAA50E-05CE-46B5-8BB7-DDFB99769181}">
      <dgm:prSet/>
      <dgm:spPr/>
      <dgm:t>
        <a:bodyPr/>
        <a:lstStyle/>
        <a:p>
          <a:endParaRPr lang="es-ES_tradnl"/>
        </a:p>
      </dgm:t>
    </dgm:pt>
    <dgm:pt modelId="{6BE1BEFB-FCC9-4E26-8B0C-AF2981095426}" type="sibTrans" cxnId="{53EAA50E-05CE-46B5-8BB7-DDFB99769181}">
      <dgm:prSet/>
      <dgm:spPr/>
      <dgm:t>
        <a:bodyPr/>
        <a:lstStyle/>
        <a:p>
          <a:endParaRPr lang="es-ES_tradnl"/>
        </a:p>
      </dgm:t>
    </dgm:pt>
    <dgm:pt modelId="{BFEE44C7-BA9C-44B6-B4DE-C395CF3A3453}">
      <dgm:prSet custT="1"/>
      <dgm:spPr/>
      <dgm:t>
        <a:bodyPr/>
        <a:lstStyle/>
        <a:p>
          <a:r>
            <a:rPr lang="es-ES_tradnl" sz="2000" b="0" dirty="0"/>
            <a:t>Cobranzas</a:t>
          </a:r>
        </a:p>
      </dgm:t>
    </dgm:pt>
    <dgm:pt modelId="{B9A4AABF-4787-430B-8064-247C77AE6E30}" type="parTrans" cxnId="{7FC05B27-9618-4562-900B-F8D74CC38060}">
      <dgm:prSet/>
      <dgm:spPr/>
      <dgm:t>
        <a:bodyPr/>
        <a:lstStyle/>
        <a:p>
          <a:endParaRPr lang="es-ES_tradnl"/>
        </a:p>
      </dgm:t>
    </dgm:pt>
    <dgm:pt modelId="{265BDF91-BF08-48EF-9ADA-D7D426108C44}" type="sibTrans" cxnId="{7FC05B27-9618-4562-900B-F8D74CC38060}">
      <dgm:prSet/>
      <dgm:spPr/>
      <dgm:t>
        <a:bodyPr/>
        <a:lstStyle/>
        <a:p>
          <a:endParaRPr lang="es-ES_tradnl"/>
        </a:p>
      </dgm:t>
    </dgm:pt>
    <dgm:pt modelId="{B5A2CBA7-C83B-4072-B9AA-1B2907E6CFAD}">
      <dgm:prSet custT="1"/>
      <dgm:spPr/>
      <dgm:t>
        <a:bodyPr/>
        <a:lstStyle/>
        <a:p>
          <a:r>
            <a:rPr lang="es-ES_tradnl" sz="2000" b="0" dirty="0"/>
            <a:t>Proyección de Ventas</a:t>
          </a:r>
        </a:p>
      </dgm:t>
    </dgm:pt>
    <dgm:pt modelId="{6A7698FE-EDE5-470D-9ED8-B1AEEB3585D2}" type="parTrans" cxnId="{EDE8B006-B611-4609-B306-886B9BD742FF}">
      <dgm:prSet/>
      <dgm:spPr/>
      <dgm:t>
        <a:bodyPr/>
        <a:lstStyle/>
        <a:p>
          <a:endParaRPr lang="en-GB"/>
        </a:p>
      </dgm:t>
    </dgm:pt>
    <dgm:pt modelId="{E7D1528E-76CA-4066-9845-3741CA3B138B}" type="sibTrans" cxnId="{EDE8B006-B611-4609-B306-886B9BD742FF}">
      <dgm:prSet/>
      <dgm:spPr/>
      <dgm:t>
        <a:bodyPr/>
        <a:lstStyle/>
        <a:p>
          <a:endParaRPr lang="en-GB"/>
        </a:p>
      </dgm:t>
    </dgm:pt>
    <dgm:pt modelId="{B16338CD-5442-4050-9074-A2BB667B98F4}" type="pres">
      <dgm:prSet presAssocID="{5527193C-43AF-4813-AD7E-9FF030E229CA}" presName="Name0" presStyleCnt="0">
        <dgm:presLayoutVars>
          <dgm:chMax val="7"/>
          <dgm:chPref val="7"/>
          <dgm:dir/>
        </dgm:presLayoutVars>
      </dgm:prSet>
      <dgm:spPr/>
    </dgm:pt>
    <dgm:pt modelId="{FB4D9E91-F546-4D8A-98EB-0028FF8B8AC6}" type="pres">
      <dgm:prSet presAssocID="{5527193C-43AF-4813-AD7E-9FF030E229CA}" presName="Name1" presStyleCnt="0"/>
      <dgm:spPr/>
    </dgm:pt>
    <dgm:pt modelId="{460873A5-7C37-43DC-BDD0-88D08342B44D}" type="pres">
      <dgm:prSet presAssocID="{5527193C-43AF-4813-AD7E-9FF030E229CA}" presName="cycle" presStyleCnt="0"/>
      <dgm:spPr/>
    </dgm:pt>
    <dgm:pt modelId="{465EAC7A-C91A-46D6-9A6A-D4FBDAFC7B13}" type="pres">
      <dgm:prSet presAssocID="{5527193C-43AF-4813-AD7E-9FF030E229CA}" presName="srcNode" presStyleLbl="node1" presStyleIdx="0" presStyleCnt="7"/>
      <dgm:spPr/>
    </dgm:pt>
    <dgm:pt modelId="{C1721F4F-4F88-4D15-994A-DEAE4ED128C2}" type="pres">
      <dgm:prSet presAssocID="{5527193C-43AF-4813-AD7E-9FF030E229CA}" presName="conn" presStyleLbl="parChTrans1D2" presStyleIdx="0" presStyleCnt="1"/>
      <dgm:spPr/>
    </dgm:pt>
    <dgm:pt modelId="{D8DD56E1-E68C-4186-88DA-30E4EFE06B50}" type="pres">
      <dgm:prSet presAssocID="{5527193C-43AF-4813-AD7E-9FF030E229CA}" presName="extraNode" presStyleLbl="node1" presStyleIdx="0" presStyleCnt="7"/>
      <dgm:spPr/>
    </dgm:pt>
    <dgm:pt modelId="{572FAFF2-7EDF-4BEE-BA34-E8B79B7A07AB}" type="pres">
      <dgm:prSet presAssocID="{5527193C-43AF-4813-AD7E-9FF030E229CA}" presName="dstNode" presStyleLbl="node1" presStyleIdx="0" presStyleCnt="7"/>
      <dgm:spPr/>
    </dgm:pt>
    <dgm:pt modelId="{62B5605C-EE49-403F-97BA-3FC35493240C}" type="pres">
      <dgm:prSet presAssocID="{B6387749-3AE7-4544-9AED-7A26E71D1262}" presName="text_1" presStyleLbl="node1" presStyleIdx="0" presStyleCnt="7">
        <dgm:presLayoutVars>
          <dgm:bulletEnabled val="1"/>
        </dgm:presLayoutVars>
      </dgm:prSet>
      <dgm:spPr>
        <a:prstGeom prst="roundRect">
          <a:avLst/>
        </a:prstGeom>
      </dgm:spPr>
    </dgm:pt>
    <dgm:pt modelId="{63FDA124-72EA-4992-9DCD-EC7AB545417C}" type="pres">
      <dgm:prSet presAssocID="{B6387749-3AE7-4544-9AED-7A26E71D1262}" presName="accent_1" presStyleCnt="0"/>
      <dgm:spPr/>
    </dgm:pt>
    <dgm:pt modelId="{8996E006-FFDF-4B84-B13C-8A59FD0AC8EE}" type="pres">
      <dgm:prSet presAssocID="{B6387749-3AE7-4544-9AED-7A26E71D1262}" presName="accentRepeatNode" presStyleLbl="solidFgAcc1" presStyleIdx="0" presStyleCnt="7"/>
      <dgm:spPr>
        <a:blipFill rotWithShape="0">
          <a:blip xmlns:r="http://schemas.openxmlformats.org/officeDocument/2006/relationships" r:embed="rId1"/>
          <a:stretch>
            <a:fillRect/>
          </a:stretch>
        </a:blipFill>
      </dgm:spPr>
    </dgm:pt>
    <dgm:pt modelId="{AF23E40C-9D11-4571-86B2-585E132DC315}" type="pres">
      <dgm:prSet presAssocID="{8BC6CE39-D374-4DAE-A082-CAFE70B23F0E}" presName="text_2" presStyleLbl="node1" presStyleIdx="1" presStyleCnt="7">
        <dgm:presLayoutVars>
          <dgm:bulletEnabled val="1"/>
        </dgm:presLayoutVars>
      </dgm:prSet>
      <dgm:spPr>
        <a:prstGeom prst="roundRect">
          <a:avLst/>
        </a:prstGeom>
      </dgm:spPr>
    </dgm:pt>
    <dgm:pt modelId="{16C56A83-4B1D-432C-9263-C37ECA1B4E10}" type="pres">
      <dgm:prSet presAssocID="{8BC6CE39-D374-4DAE-A082-CAFE70B23F0E}" presName="accent_2" presStyleCnt="0"/>
      <dgm:spPr/>
    </dgm:pt>
    <dgm:pt modelId="{CF103899-D798-4552-BC36-9A896B22E979}" type="pres">
      <dgm:prSet presAssocID="{8BC6CE39-D374-4DAE-A082-CAFE70B23F0E}" presName="accentRepeatNode" presStyleLbl="solidFgAcc1" presStyleIdx="1" presStyleCnt="7"/>
      <dgm:spPr/>
    </dgm:pt>
    <dgm:pt modelId="{3AC43DAD-2265-434D-BA7A-6BA8322D42C0}" type="pres">
      <dgm:prSet presAssocID="{7CA5428B-E3AA-4D8A-9236-2F7CA7A078D0}" presName="text_3" presStyleLbl="node1" presStyleIdx="2" presStyleCnt="7">
        <dgm:presLayoutVars>
          <dgm:bulletEnabled val="1"/>
        </dgm:presLayoutVars>
      </dgm:prSet>
      <dgm:spPr>
        <a:prstGeom prst="roundRect">
          <a:avLst/>
        </a:prstGeom>
      </dgm:spPr>
    </dgm:pt>
    <dgm:pt modelId="{A1D69B77-F5E2-44C6-BBCC-E7C49C21B121}" type="pres">
      <dgm:prSet presAssocID="{7CA5428B-E3AA-4D8A-9236-2F7CA7A078D0}" presName="accent_3" presStyleCnt="0"/>
      <dgm:spPr/>
    </dgm:pt>
    <dgm:pt modelId="{2561B39D-67AE-4851-8B18-573C206516D0}" type="pres">
      <dgm:prSet presAssocID="{7CA5428B-E3AA-4D8A-9236-2F7CA7A078D0}" presName="accentRepeatNode" presStyleLbl="solidFgAcc1" presStyleIdx="2" presStyleCnt="7"/>
      <dgm:spPr/>
    </dgm:pt>
    <dgm:pt modelId="{8E626E0F-DE5A-4F53-8107-A07B69DA791D}" type="pres">
      <dgm:prSet presAssocID="{862B84DA-7D5D-4C7F-9832-6949468B047B}" presName="text_4" presStyleLbl="node1" presStyleIdx="3" presStyleCnt="7">
        <dgm:presLayoutVars>
          <dgm:bulletEnabled val="1"/>
        </dgm:presLayoutVars>
      </dgm:prSet>
      <dgm:spPr>
        <a:prstGeom prst="roundRect">
          <a:avLst/>
        </a:prstGeom>
      </dgm:spPr>
    </dgm:pt>
    <dgm:pt modelId="{CF0C76B0-191D-4451-ADFF-BEB0F4AA12CB}" type="pres">
      <dgm:prSet presAssocID="{862B84DA-7D5D-4C7F-9832-6949468B047B}" presName="accent_4" presStyleCnt="0"/>
      <dgm:spPr/>
    </dgm:pt>
    <dgm:pt modelId="{F7D3DD4A-17CB-4249-8898-624316825668}" type="pres">
      <dgm:prSet presAssocID="{862B84DA-7D5D-4C7F-9832-6949468B047B}" presName="accentRepeatNode" presStyleLbl="solidFgAcc1" presStyleIdx="3" presStyleCnt="7"/>
      <dgm:spPr>
        <a:blipFill rotWithShape="0">
          <a:blip xmlns:r="http://schemas.openxmlformats.org/officeDocument/2006/relationships" r:embed="rId2"/>
          <a:stretch>
            <a:fillRect/>
          </a:stretch>
        </a:blipFill>
      </dgm:spPr>
    </dgm:pt>
    <dgm:pt modelId="{8EDFCBA9-2362-4E5A-9B2B-C2639B521A5F}" type="pres">
      <dgm:prSet presAssocID="{48835354-8121-4BFA-A45C-A104E9EBA0A5}" presName="text_5" presStyleLbl="node1" presStyleIdx="4" presStyleCnt="7">
        <dgm:presLayoutVars>
          <dgm:bulletEnabled val="1"/>
        </dgm:presLayoutVars>
      </dgm:prSet>
      <dgm:spPr>
        <a:prstGeom prst="roundRect">
          <a:avLst/>
        </a:prstGeom>
      </dgm:spPr>
    </dgm:pt>
    <dgm:pt modelId="{F0B99CBC-DDD4-4F33-A7EB-379C1E70B882}" type="pres">
      <dgm:prSet presAssocID="{48835354-8121-4BFA-A45C-A104E9EBA0A5}" presName="accent_5" presStyleCnt="0"/>
      <dgm:spPr/>
    </dgm:pt>
    <dgm:pt modelId="{104055FB-A23E-41D7-80C5-AAC75AAD7A84}" type="pres">
      <dgm:prSet presAssocID="{48835354-8121-4BFA-A45C-A104E9EBA0A5}" presName="accentRepeatNode" presStyleLbl="solidFgAcc1" presStyleIdx="4" presStyleCnt="7"/>
      <dgm:spPr>
        <a:blipFill rotWithShape="0">
          <a:blip xmlns:r="http://schemas.openxmlformats.org/officeDocument/2006/relationships" r:embed="rId3"/>
          <a:stretch>
            <a:fillRect/>
          </a:stretch>
        </a:blipFill>
      </dgm:spPr>
    </dgm:pt>
    <dgm:pt modelId="{E8BC10D1-7919-4006-94D4-F449DE9636D0}" type="pres">
      <dgm:prSet presAssocID="{BFEE44C7-BA9C-44B6-B4DE-C395CF3A3453}" presName="text_6" presStyleLbl="node1" presStyleIdx="5" presStyleCnt="7">
        <dgm:presLayoutVars>
          <dgm:bulletEnabled val="1"/>
        </dgm:presLayoutVars>
      </dgm:prSet>
      <dgm:spPr>
        <a:prstGeom prst="roundRect">
          <a:avLst/>
        </a:prstGeom>
      </dgm:spPr>
    </dgm:pt>
    <dgm:pt modelId="{77589A52-54F5-4581-8A98-D4C88189B5A3}" type="pres">
      <dgm:prSet presAssocID="{BFEE44C7-BA9C-44B6-B4DE-C395CF3A3453}" presName="accent_6" presStyleCnt="0"/>
      <dgm:spPr/>
    </dgm:pt>
    <dgm:pt modelId="{0EE97124-F7ED-4E20-945D-05ADF5C2E021}" type="pres">
      <dgm:prSet presAssocID="{BFEE44C7-BA9C-44B6-B4DE-C395CF3A3453}" presName="accentRepeatNode" presStyleLbl="solidFgAcc1" presStyleIdx="5" presStyleCnt="7"/>
      <dgm:spPr/>
    </dgm:pt>
    <dgm:pt modelId="{55877450-218E-44AA-BD1E-B4A96C90A4A3}" type="pres">
      <dgm:prSet presAssocID="{B5A2CBA7-C83B-4072-B9AA-1B2907E6CFAD}" presName="text_7" presStyleLbl="node1" presStyleIdx="6" presStyleCnt="7">
        <dgm:presLayoutVars>
          <dgm:bulletEnabled val="1"/>
        </dgm:presLayoutVars>
      </dgm:prSet>
      <dgm:spPr/>
    </dgm:pt>
    <dgm:pt modelId="{6102AC59-269C-4DC4-88E1-DB9CCAE71E04}" type="pres">
      <dgm:prSet presAssocID="{B5A2CBA7-C83B-4072-B9AA-1B2907E6CFAD}" presName="accent_7" presStyleCnt="0"/>
      <dgm:spPr/>
    </dgm:pt>
    <dgm:pt modelId="{557BD285-937A-4A8E-A656-0F05BADE1FB7}" type="pres">
      <dgm:prSet presAssocID="{B5A2CBA7-C83B-4072-B9AA-1B2907E6CFAD}" presName="accentRepeatNode" presStyleLbl="solidFgAcc1" presStyleIdx="6" presStyleCnt="7"/>
      <dgm:spPr/>
    </dgm:pt>
  </dgm:ptLst>
  <dgm:cxnLst>
    <dgm:cxn modelId="{EDE8B006-B611-4609-B306-886B9BD742FF}" srcId="{5527193C-43AF-4813-AD7E-9FF030E229CA}" destId="{B5A2CBA7-C83B-4072-B9AA-1B2907E6CFAD}" srcOrd="6" destOrd="0" parTransId="{6A7698FE-EDE5-470D-9ED8-B1AEEB3585D2}" sibTransId="{E7D1528E-76CA-4066-9845-3741CA3B138B}"/>
    <dgm:cxn modelId="{53EAA50E-05CE-46B5-8BB7-DDFB99769181}" srcId="{5527193C-43AF-4813-AD7E-9FF030E229CA}" destId="{7CA5428B-E3AA-4D8A-9236-2F7CA7A078D0}" srcOrd="2" destOrd="0" parTransId="{0809AC4E-0741-431D-A4C9-D3964DDD30D4}" sibTransId="{6BE1BEFB-FCC9-4E26-8B0C-AF2981095426}"/>
    <dgm:cxn modelId="{CB848615-8D1F-4A88-83BD-A7A2E494DAFF}" type="presOf" srcId="{8BC6CE39-D374-4DAE-A082-CAFE70B23F0E}" destId="{AF23E40C-9D11-4571-86B2-585E132DC315}" srcOrd="0" destOrd="0" presId="urn:microsoft.com/office/officeart/2008/layout/VerticalCurvedList"/>
    <dgm:cxn modelId="{7FC05B27-9618-4562-900B-F8D74CC38060}" srcId="{5527193C-43AF-4813-AD7E-9FF030E229CA}" destId="{BFEE44C7-BA9C-44B6-B4DE-C395CF3A3453}" srcOrd="5" destOrd="0" parTransId="{B9A4AABF-4787-430B-8064-247C77AE6E30}" sibTransId="{265BDF91-BF08-48EF-9ADA-D7D426108C44}"/>
    <dgm:cxn modelId="{1FC4C029-3A3B-47BC-BC9F-CC17576EFA4A}" type="presOf" srcId="{BFEE44C7-BA9C-44B6-B4DE-C395CF3A3453}" destId="{E8BC10D1-7919-4006-94D4-F449DE9636D0}" srcOrd="0" destOrd="0" presId="urn:microsoft.com/office/officeart/2008/layout/VerticalCurvedList"/>
    <dgm:cxn modelId="{336F4D68-2DB7-4E3C-A43F-594D2B11514A}" srcId="{5527193C-43AF-4813-AD7E-9FF030E229CA}" destId="{8BC6CE39-D374-4DAE-A082-CAFE70B23F0E}" srcOrd="1" destOrd="0" parTransId="{D3EB3D72-9D4C-44A1-B4FF-9FBA458090CE}" sibTransId="{F03C9356-9D23-4123-867A-C20F2CC193DD}"/>
    <dgm:cxn modelId="{C0EDB66A-D47B-4FD7-9D4C-AAA2934A5027}" type="presOf" srcId="{862B84DA-7D5D-4C7F-9832-6949468B047B}" destId="{8E626E0F-DE5A-4F53-8107-A07B69DA791D}" srcOrd="0" destOrd="0" presId="urn:microsoft.com/office/officeart/2008/layout/VerticalCurvedList"/>
    <dgm:cxn modelId="{3FD8A170-81D1-4E37-B90C-B40DCEB79A74}" type="presOf" srcId="{5527193C-43AF-4813-AD7E-9FF030E229CA}" destId="{B16338CD-5442-4050-9074-A2BB667B98F4}" srcOrd="0" destOrd="0" presId="urn:microsoft.com/office/officeart/2008/layout/VerticalCurvedList"/>
    <dgm:cxn modelId="{E2B9AB54-17ED-47FB-A23D-69C177BB8EB4}" type="presOf" srcId="{48835354-8121-4BFA-A45C-A104E9EBA0A5}" destId="{8EDFCBA9-2362-4E5A-9B2B-C2639B521A5F}" srcOrd="0" destOrd="0" presId="urn:microsoft.com/office/officeart/2008/layout/VerticalCurvedList"/>
    <dgm:cxn modelId="{EE4055A2-1B47-4D4D-A060-10EE8E806A58}" type="presOf" srcId="{B6387749-3AE7-4544-9AED-7A26E71D1262}" destId="{62B5605C-EE49-403F-97BA-3FC35493240C}" srcOrd="0" destOrd="0" presId="urn:microsoft.com/office/officeart/2008/layout/VerticalCurvedList"/>
    <dgm:cxn modelId="{64841CB5-7F39-4F0D-BC39-4EE1F04C9177}" srcId="{5527193C-43AF-4813-AD7E-9FF030E229CA}" destId="{48835354-8121-4BFA-A45C-A104E9EBA0A5}" srcOrd="4" destOrd="0" parTransId="{DC0629CB-F4BC-4E4A-96D3-7BC98D39DB75}" sibTransId="{F2A58E88-09EC-462B-8AE8-FA5FB6DD0B56}"/>
    <dgm:cxn modelId="{F5A8C1BE-EB9B-4F61-9B18-0E7B95FA2B9E}" type="presOf" srcId="{46BE4B7E-2F13-4457-B3D8-B4837E7CA35B}" destId="{C1721F4F-4F88-4D15-994A-DEAE4ED128C2}" srcOrd="0" destOrd="0" presId="urn:microsoft.com/office/officeart/2008/layout/VerticalCurvedList"/>
    <dgm:cxn modelId="{94F7BCC4-0A8E-456E-8602-5F8A7D930D6F}" srcId="{5527193C-43AF-4813-AD7E-9FF030E229CA}" destId="{B6387749-3AE7-4544-9AED-7A26E71D1262}" srcOrd="0" destOrd="0" parTransId="{45CC5071-D4D1-4670-AFAB-39144D4B8247}" sibTransId="{46BE4B7E-2F13-4457-B3D8-B4837E7CA35B}"/>
    <dgm:cxn modelId="{61528DE1-17C8-4027-8F97-83DDA46CE181}" srcId="{5527193C-43AF-4813-AD7E-9FF030E229CA}" destId="{862B84DA-7D5D-4C7F-9832-6949468B047B}" srcOrd="3" destOrd="0" parTransId="{705E9207-9B24-478B-A1B8-B5B5E340B488}" sibTransId="{822A8A36-A389-4719-881C-D4AD92A2A3D5}"/>
    <dgm:cxn modelId="{EB3037E2-FB04-4E45-BEDA-EA84CB62E815}" type="presOf" srcId="{B5A2CBA7-C83B-4072-B9AA-1B2907E6CFAD}" destId="{55877450-218E-44AA-BD1E-B4A96C90A4A3}" srcOrd="0" destOrd="0" presId="urn:microsoft.com/office/officeart/2008/layout/VerticalCurvedList"/>
    <dgm:cxn modelId="{08628DF1-46CE-461F-9EC4-674A22B5504C}" type="presOf" srcId="{7CA5428B-E3AA-4D8A-9236-2F7CA7A078D0}" destId="{3AC43DAD-2265-434D-BA7A-6BA8322D42C0}" srcOrd="0" destOrd="0" presId="urn:microsoft.com/office/officeart/2008/layout/VerticalCurvedList"/>
    <dgm:cxn modelId="{08F2E2A8-FE19-46DB-A9B3-2D88B9CC70CF}" type="presParOf" srcId="{B16338CD-5442-4050-9074-A2BB667B98F4}" destId="{FB4D9E91-F546-4D8A-98EB-0028FF8B8AC6}" srcOrd="0" destOrd="0" presId="urn:microsoft.com/office/officeart/2008/layout/VerticalCurvedList"/>
    <dgm:cxn modelId="{ED3A6146-1A41-4257-BB6D-F3462966BC0A}" type="presParOf" srcId="{FB4D9E91-F546-4D8A-98EB-0028FF8B8AC6}" destId="{460873A5-7C37-43DC-BDD0-88D08342B44D}" srcOrd="0" destOrd="0" presId="urn:microsoft.com/office/officeart/2008/layout/VerticalCurvedList"/>
    <dgm:cxn modelId="{F1A571B9-4DD7-487E-8970-A8E09D132F84}" type="presParOf" srcId="{460873A5-7C37-43DC-BDD0-88D08342B44D}" destId="{465EAC7A-C91A-46D6-9A6A-D4FBDAFC7B13}" srcOrd="0" destOrd="0" presId="urn:microsoft.com/office/officeart/2008/layout/VerticalCurvedList"/>
    <dgm:cxn modelId="{A325C989-3BB9-4CE9-8AB7-3AAD682D6935}" type="presParOf" srcId="{460873A5-7C37-43DC-BDD0-88D08342B44D}" destId="{C1721F4F-4F88-4D15-994A-DEAE4ED128C2}" srcOrd="1" destOrd="0" presId="urn:microsoft.com/office/officeart/2008/layout/VerticalCurvedList"/>
    <dgm:cxn modelId="{5E451428-D7F6-4829-A955-36684247F458}" type="presParOf" srcId="{460873A5-7C37-43DC-BDD0-88D08342B44D}" destId="{D8DD56E1-E68C-4186-88DA-30E4EFE06B50}" srcOrd="2" destOrd="0" presId="urn:microsoft.com/office/officeart/2008/layout/VerticalCurvedList"/>
    <dgm:cxn modelId="{7B6277CD-C4DF-480C-B192-9FC9069C0693}" type="presParOf" srcId="{460873A5-7C37-43DC-BDD0-88D08342B44D}" destId="{572FAFF2-7EDF-4BEE-BA34-E8B79B7A07AB}" srcOrd="3" destOrd="0" presId="urn:microsoft.com/office/officeart/2008/layout/VerticalCurvedList"/>
    <dgm:cxn modelId="{B11EE154-54E1-4CED-8C72-C6543836F72C}" type="presParOf" srcId="{FB4D9E91-F546-4D8A-98EB-0028FF8B8AC6}" destId="{62B5605C-EE49-403F-97BA-3FC35493240C}" srcOrd="1" destOrd="0" presId="urn:microsoft.com/office/officeart/2008/layout/VerticalCurvedList"/>
    <dgm:cxn modelId="{2BAB5EAA-A480-40A1-9E87-4042DA2785B9}" type="presParOf" srcId="{FB4D9E91-F546-4D8A-98EB-0028FF8B8AC6}" destId="{63FDA124-72EA-4992-9DCD-EC7AB545417C}" srcOrd="2" destOrd="0" presId="urn:microsoft.com/office/officeart/2008/layout/VerticalCurvedList"/>
    <dgm:cxn modelId="{DE25945C-03E4-4826-8586-68EB8366BFF2}" type="presParOf" srcId="{63FDA124-72EA-4992-9DCD-EC7AB545417C}" destId="{8996E006-FFDF-4B84-B13C-8A59FD0AC8EE}" srcOrd="0" destOrd="0" presId="urn:microsoft.com/office/officeart/2008/layout/VerticalCurvedList"/>
    <dgm:cxn modelId="{D1AB0ED7-9745-407E-BD04-CD7B418DDAFF}" type="presParOf" srcId="{FB4D9E91-F546-4D8A-98EB-0028FF8B8AC6}" destId="{AF23E40C-9D11-4571-86B2-585E132DC315}" srcOrd="3" destOrd="0" presId="urn:microsoft.com/office/officeart/2008/layout/VerticalCurvedList"/>
    <dgm:cxn modelId="{C8D9D7FC-69C1-49CF-BF16-0A9752E3113D}" type="presParOf" srcId="{FB4D9E91-F546-4D8A-98EB-0028FF8B8AC6}" destId="{16C56A83-4B1D-432C-9263-C37ECA1B4E10}" srcOrd="4" destOrd="0" presId="urn:microsoft.com/office/officeart/2008/layout/VerticalCurvedList"/>
    <dgm:cxn modelId="{11D2F468-BA3F-4921-B1B5-D650CE6AE0A4}" type="presParOf" srcId="{16C56A83-4B1D-432C-9263-C37ECA1B4E10}" destId="{CF103899-D798-4552-BC36-9A896B22E979}" srcOrd="0" destOrd="0" presId="urn:microsoft.com/office/officeart/2008/layout/VerticalCurvedList"/>
    <dgm:cxn modelId="{BF33F7D6-F0D0-47E5-A9D6-29EC05851D86}" type="presParOf" srcId="{FB4D9E91-F546-4D8A-98EB-0028FF8B8AC6}" destId="{3AC43DAD-2265-434D-BA7A-6BA8322D42C0}" srcOrd="5" destOrd="0" presId="urn:microsoft.com/office/officeart/2008/layout/VerticalCurvedList"/>
    <dgm:cxn modelId="{EA4F1263-5058-40CE-AEF7-901F7C842A40}" type="presParOf" srcId="{FB4D9E91-F546-4D8A-98EB-0028FF8B8AC6}" destId="{A1D69B77-F5E2-44C6-BBCC-E7C49C21B121}" srcOrd="6" destOrd="0" presId="urn:microsoft.com/office/officeart/2008/layout/VerticalCurvedList"/>
    <dgm:cxn modelId="{1BC20631-5A75-4466-B78B-750FB883B391}" type="presParOf" srcId="{A1D69B77-F5E2-44C6-BBCC-E7C49C21B121}" destId="{2561B39D-67AE-4851-8B18-573C206516D0}" srcOrd="0" destOrd="0" presId="urn:microsoft.com/office/officeart/2008/layout/VerticalCurvedList"/>
    <dgm:cxn modelId="{F70B62C5-0923-4BA9-8697-40E02BBD540D}" type="presParOf" srcId="{FB4D9E91-F546-4D8A-98EB-0028FF8B8AC6}" destId="{8E626E0F-DE5A-4F53-8107-A07B69DA791D}" srcOrd="7" destOrd="0" presId="urn:microsoft.com/office/officeart/2008/layout/VerticalCurvedList"/>
    <dgm:cxn modelId="{BC2182F8-2E34-47E1-A8B2-434AF53E5464}" type="presParOf" srcId="{FB4D9E91-F546-4D8A-98EB-0028FF8B8AC6}" destId="{CF0C76B0-191D-4451-ADFF-BEB0F4AA12CB}" srcOrd="8" destOrd="0" presId="urn:microsoft.com/office/officeart/2008/layout/VerticalCurvedList"/>
    <dgm:cxn modelId="{E59D1BA1-E890-4F1E-875C-485DCB62439E}" type="presParOf" srcId="{CF0C76B0-191D-4451-ADFF-BEB0F4AA12CB}" destId="{F7D3DD4A-17CB-4249-8898-624316825668}" srcOrd="0" destOrd="0" presId="urn:microsoft.com/office/officeart/2008/layout/VerticalCurvedList"/>
    <dgm:cxn modelId="{B236AD81-C91B-4D3A-BF0D-4521D9DBAC92}" type="presParOf" srcId="{FB4D9E91-F546-4D8A-98EB-0028FF8B8AC6}" destId="{8EDFCBA9-2362-4E5A-9B2B-C2639B521A5F}" srcOrd="9" destOrd="0" presId="urn:microsoft.com/office/officeart/2008/layout/VerticalCurvedList"/>
    <dgm:cxn modelId="{42BB87EB-8124-4EAA-8BE4-452EDA354873}" type="presParOf" srcId="{FB4D9E91-F546-4D8A-98EB-0028FF8B8AC6}" destId="{F0B99CBC-DDD4-4F33-A7EB-379C1E70B882}" srcOrd="10" destOrd="0" presId="urn:microsoft.com/office/officeart/2008/layout/VerticalCurvedList"/>
    <dgm:cxn modelId="{CD0AE121-B1F6-4C6A-AF72-72DC86A73900}" type="presParOf" srcId="{F0B99CBC-DDD4-4F33-A7EB-379C1E70B882}" destId="{104055FB-A23E-41D7-80C5-AAC75AAD7A84}" srcOrd="0" destOrd="0" presId="urn:microsoft.com/office/officeart/2008/layout/VerticalCurvedList"/>
    <dgm:cxn modelId="{8CA7F6BC-B119-4B14-A72A-034D81523CF3}" type="presParOf" srcId="{FB4D9E91-F546-4D8A-98EB-0028FF8B8AC6}" destId="{E8BC10D1-7919-4006-94D4-F449DE9636D0}" srcOrd="11" destOrd="0" presId="urn:microsoft.com/office/officeart/2008/layout/VerticalCurvedList"/>
    <dgm:cxn modelId="{49073FBB-63EE-460C-BBA8-C314CD68BD5D}" type="presParOf" srcId="{FB4D9E91-F546-4D8A-98EB-0028FF8B8AC6}" destId="{77589A52-54F5-4581-8A98-D4C88189B5A3}" srcOrd="12" destOrd="0" presId="urn:microsoft.com/office/officeart/2008/layout/VerticalCurvedList"/>
    <dgm:cxn modelId="{F6E77369-6474-4D28-98D9-4E63E034DDAF}" type="presParOf" srcId="{77589A52-54F5-4581-8A98-D4C88189B5A3}" destId="{0EE97124-F7ED-4E20-945D-05ADF5C2E021}" srcOrd="0" destOrd="0" presId="urn:microsoft.com/office/officeart/2008/layout/VerticalCurvedList"/>
    <dgm:cxn modelId="{B6D88904-6B62-4169-BFEF-34F74E2CA0D0}" type="presParOf" srcId="{FB4D9E91-F546-4D8A-98EB-0028FF8B8AC6}" destId="{55877450-218E-44AA-BD1E-B4A96C90A4A3}" srcOrd="13" destOrd="0" presId="urn:microsoft.com/office/officeart/2008/layout/VerticalCurvedList"/>
    <dgm:cxn modelId="{47B828EA-4C64-4D0B-830B-23121C704A90}" type="presParOf" srcId="{FB4D9E91-F546-4D8A-98EB-0028FF8B8AC6}" destId="{6102AC59-269C-4DC4-88E1-DB9CCAE71E04}" srcOrd="14" destOrd="0" presId="urn:microsoft.com/office/officeart/2008/layout/VerticalCurvedList"/>
    <dgm:cxn modelId="{CB6D2EFA-4C1A-4A63-9933-103A929D6921}" type="presParOf" srcId="{6102AC59-269C-4DC4-88E1-DB9CCAE71E04}" destId="{557BD285-937A-4A8E-A656-0F05BADE1FB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134234-56FC-44DD-93F3-BD92AA4822C4}" type="doc">
      <dgm:prSet loTypeId="urn:microsoft.com/office/officeart/2005/8/layout/cycle8" loCatId="cycle" qsTypeId="urn:microsoft.com/office/officeart/2005/8/quickstyle/simple4" qsCatId="simple" csTypeId="urn:microsoft.com/office/officeart/2005/8/colors/accent2_4" csCatId="accent2" phldr="1"/>
      <dgm:spPr/>
      <dgm:t>
        <a:bodyPr/>
        <a:lstStyle/>
        <a:p>
          <a:endParaRPr lang="es-MX"/>
        </a:p>
      </dgm:t>
    </dgm:pt>
    <dgm:pt modelId="{E5B9F0F2-5254-4C2A-BA45-7E09F1CE7B4A}">
      <dgm:prSet phldrT="[Text]"/>
      <dgm:spPr/>
      <dgm:t>
        <a:bodyPr/>
        <a:lstStyle/>
        <a:p>
          <a:r>
            <a:rPr lang="es-MX" dirty="0"/>
            <a:t>Investigación, Análisis y Definición</a:t>
          </a:r>
        </a:p>
      </dgm:t>
    </dgm:pt>
    <dgm:pt modelId="{9AB4478A-A03B-4D09-BAEF-8070ED171CF8}" type="parTrans" cxnId="{6180143B-2D62-4689-95C5-6434123ED10A}">
      <dgm:prSet/>
      <dgm:spPr/>
      <dgm:t>
        <a:bodyPr/>
        <a:lstStyle/>
        <a:p>
          <a:endParaRPr lang="es-MX"/>
        </a:p>
      </dgm:t>
    </dgm:pt>
    <dgm:pt modelId="{5A40570E-7BA9-4310-B6DA-56DFCCC7277B}" type="sibTrans" cxnId="{6180143B-2D62-4689-95C5-6434123ED10A}">
      <dgm:prSet/>
      <dgm:spPr/>
      <dgm:t>
        <a:bodyPr/>
        <a:lstStyle/>
        <a:p>
          <a:endParaRPr lang="es-MX"/>
        </a:p>
      </dgm:t>
    </dgm:pt>
    <dgm:pt modelId="{EAAFD68B-1E28-4E7A-9E42-FE0631632A89}">
      <dgm:prSet phldrT="[Text]"/>
      <dgm:spPr/>
      <dgm:t>
        <a:bodyPr/>
        <a:lstStyle/>
        <a:p>
          <a:r>
            <a:rPr lang="es-MX" dirty="0"/>
            <a:t>Desarrollo Técnico y Contractual</a:t>
          </a:r>
        </a:p>
      </dgm:t>
    </dgm:pt>
    <dgm:pt modelId="{671D0DE0-51E2-4C80-BC2E-C47A29694CCA}" type="parTrans" cxnId="{A396F834-9D02-40B2-9D6D-8E84FE194DA4}">
      <dgm:prSet/>
      <dgm:spPr/>
      <dgm:t>
        <a:bodyPr/>
        <a:lstStyle/>
        <a:p>
          <a:endParaRPr lang="es-MX"/>
        </a:p>
      </dgm:t>
    </dgm:pt>
    <dgm:pt modelId="{978B0EB9-5E70-493B-BA1A-B5CC538B0FB0}" type="sibTrans" cxnId="{A396F834-9D02-40B2-9D6D-8E84FE194DA4}">
      <dgm:prSet/>
      <dgm:spPr/>
      <dgm:t>
        <a:bodyPr/>
        <a:lstStyle/>
        <a:p>
          <a:endParaRPr lang="es-MX"/>
        </a:p>
      </dgm:t>
    </dgm:pt>
    <dgm:pt modelId="{F026B7B7-AF8F-4729-A20B-64C6701D3AC4}">
      <dgm:prSet phldrT="[Text]"/>
      <dgm:spPr/>
      <dgm:t>
        <a:bodyPr/>
        <a:lstStyle/>
        <a:p>
          <a:r>
            <a:rPr lang="es-MX"/>
            <a:t>Estrategia de Ventas</a:t>
          </a:r>
        </a:p>
      </dgm:t>
    </dgm:pt>
    <dgm:pt modelId="{00CF7670-8483-4A61-94D8-84A87A779523}" type="parTrans" cxnId="{8628E6B9-701C-4FC1-A263-D1990AD9462E}">
      <dgm:prSet/>
      <dgm:spPr/>
      <dgm:t>
        <a:bodyPr/>
        <a:lstStyle/>
        <a:p>
          <a:endParaRPr lang="es-MX"/>
        </a:p>
      </dgm:t>
    </dgm:pt>
    <dgm:pt modelId="{47BB4DB2-396F-4E41-987D-D6DB67F06B76}" type="sibTrans" cxnId="{8628E6B9-701C-4FC1-A263-D1990AD9462E}">
      <dgm:prSet/>
      <dgm:spPr/>
      <dgm:t>
        <a:bodyPr/>
        <a:lstStyle/>
        <a:p>
          <a:endParaRPr lang="es-MX"/>
        </a:p>
      </dgm:t>
    </dgm:pt>
    <dgm:pt modelId="{0736D0C5-283B-4442-8EB0-FEC67A012466}">
      <dgm:prSet/>
      <dgm:spPr/>
      <dgm:t>
        <a:bodyPr/>
        <a:lstStyle/>
        <a:p>
          <a:r>
            <a:rPr lang="es-MX"/>
            <a:t>Infraestructura</a:t>
          </a:r>
        </a:p>
      </dgm:t>
    </dgm:pt>
    <dgm:pt modelId="{F7A4B5D4-E33B-464E-A6C9-733B28A18360}" type="parTrans" cxnId="{C4003F99-9A0B-49D2-B030-90F02B362C19}">
      <dgm:prSet/>
      <dgm:spPr/>
      <dgm:t>
        <a:bodyPr/>
        <a:lstStyle/>
        <a:p>
          <a:endParaRPr lang="es-MX"/>
        </a:p>
      </dgm:t>
    </dgm:pt>
    <dgm:pt modelId="{76D30AA9-23D7-4867-B0C5-81AEE411ADF2}" type="sibTrans" cxnId="{C4003F99-9A0B-49D2-B030-90F02B362C19}">
      <dgm:prSet/>
      <dgm:spPr/>
      <dgm:t>
        <a:bodyPr/>
        <a:lstStyle/>
        <a:p>
          <a:endParaRPr lang="es-MX"/>
        </a:p>
      </dgm:t>
    </dgm:pt>
    <dgm:pt modelId="{1E1DF586-9B88-41B6-B43B-387C0D552CBD}">
      <dgm:prSet/>
      <dgm:spPr/>
      <dgm:t>
        <a:bodyPr/>
        <a:lstStyle/>
        <a:p>
          <a:r>
            <a:rPr lang="es-MX"/>
            <a:t>Capacitación</a:t>
          </a:r>
        </a:p>
      </dgm:t>
    </dgm:pt>
    <dgm:pt modelId="{75AFFA50-32A8-4627-83CB-5391A985F1D1}" type="parTrans" cxnId="{9FC90CA3-DEE4-4CA7-84E6-BC9A3A6CA110}">
      <dgm:prSet/>
      <dgm:spPr/>
      <dgm:t>
        <a:bodyPr/>
        <a:lstStyle/>
        <a:p>
          <a:endParaRPr lang="es-MX"/>
        </a:p>
      </dgm:t>
    </dgm:pt>
    <dgm:pt modelId="{5D143883-EBE4-4BED-8CA1-45685A463B0B}" type="sibTrans" cxnId="{9FC90CA3-DEE4-4CA7-84E6-BC9A3A6CA110}">
      <dgm:prSet/>
      <dgm:spPr/>
      <dgm:t>
        <a:bodyPr/>
        <a:lstStyle/>
        <a:p>
          <a:endParaRPr lang="es-MX"/>
        </a:p>
      </dgm:t>
    </dgm:pt>
    <dgm:pt modelId="{BF51C95F-9A23-474C-9F0B-DF60AE266AD6}">
      <dgm:prSet/>
      <dgm:spPr/>
      <dgm:t>
        <a:bodyPr/>
        <a:lstStyle/>
        <a:p>
          <a:r>
            <a:rPr lang="es-MX"/>
            <a:t>Lanzamiento</a:t>
          </a:r>
        </a:p>
      </dgm:t>
    </dgm:pt>
    <dgm:pt modelId="{BA663D84-B407-4020-9F98-6F0453F60D4A}" type="parTrans" cxnId="{6ABE2255-E34A-4B2B-8722-20B57BA6ADDC}">
      <dgm:prSet/>
      <dgm:spPr/>
      <dgm:t>
        <a:bodyPr/>
        <a:lstStyle/>
        <a:p>
          <a:endParaRPr lang="es-MX"/>
        </a:p>
      </dgm:t>
    </dgm:pt>
    <dgm:pt modelId="{958FB796-A1BE-4691-87DB-0587FF64C4BB}" type="sibTrans" cxnId="{6ABE2255-E34A-4B2B-8722-20B57BA6ADDC}">
      <dgm:prSet/>
      <dgm:spPr/>
      <dgm:t>
        <a:bodyPr/>
        <a:lstStyle/>
        <a:p>
          <a:endParaRPr lang="es-MX"/>
        </a:p>
      </dgm:t>
    </dgm:pt>
    <dgm:pt modelId="{18634B60-8688-4E8C-800B-816C19C944DD}" type="pres">
      <dgm:prSet presAssocID="{F0134234-56FC-44DD-93F3-BD92AA4822C4}" presName="compositeShape" presStyleCnt="0">
        <dgm:presLayoutVars>
          <dgm:chMax val="7"/>
          <dgm:dir/>
          <dgm:resizeHandles val="exact"/>
        </dgm:presLayoutVars>
      </dgm:prSet>
      <dgm:spPr/>
    </dgm:pt>
    <dgm:pt modelId="{D0DD1FE7-B1D8-4881-AA0D-A7C6DD3CBE9C}" type="pres">
      <dgm:prSet presAssocID="{F0134234-56FC-44DD-93F3-BD92AA4822C4}" presName="wedge1" presStyleLbl="node1" presStyleIdx="0" presStyleCnt="6"/>
      <dgm:spPr/>
    </dgm:pt>
    <dgm:pt modelId="{D40DD87C-2BA8-426C-9A24-4AC19B6FBCED}" type="pres">
      <dgm:prSet presAssocID="{F0134234-56FC-44DD-93F3-BD92AA4822C4}" presName="dummy1a" presStyleCnt="0"/>
      <dgm:spPr/>
    </dgm:pt>
    <dgm:pt modelId="{69334FA9-B8D2-4CDF-B00E-AE80291BC230}" type="pres">
      <dgm:prSet presAssocID="{F0134234-56FC-44DD-93F3-BD92AA4822C4}" presName="dummy1b" presStyleCnt="0"/>
      <dgm:spPr/>
    </dgm:pt>
    <dgm:pt modelId="{4037EFF2-2036-4297-B39F-4FF38A0C29DC}" type="pres">
      <dgm:prSet presAssocID="{F0134234-56FC-44DD-93F3-BD92AA4822C4}" presName="wedge1Tx" presStyleLbl="node1" presStyleIdx="0" presStyleCnt="6">
        <dgm:presLayoutVars>
          <dgm:chMax val="0"/>
          <dgm:chPref val="0"/>
          <dgm:bulletEnabled val="1"/>
        </dgm:presLayoutVars>
      </dgm:prSet>
      <dgm:spPr/>
    </dgm:pt>
    <dgm:pt modelId="{D89A4768-DD33-4BA2-80AF-A3441858534C}" type="pres">
      <dgm:prSet presAssocID="{F0134234-56FC-44DD-93F3-BD92AA4822C4}" presName="wedge2" presStyleLbl="node1" presStyleIdx="1" presStyleCnt="6"/>
      <dgm:spPr/>
    </dgm:pt>
    <dgm:pt modelId="{F497B290-C033-4046-A3E7-56515CF3AA18}" type="pres">
      <dgm:prSet presAssocID="{F0134234-56FC-44DD-93F3-BD92AA4822C4}" presName="dummy2a" presStyleCnt="0"/>
      <dgm:spPr/>
    </dgm:pt>
    <dgm:pt modelId="{88E7151A-9167-4694-A15A-D59556AB7CD4}" type="pres">
      <dgm:prSet presAssocID="{F0134234-56FC-44DD-93F3-BD92AA4822C4}" presName="dummy2b" presStyleCnt="0"/>
      <dgm:spPr/>
    </dgm:pt>
    <dgm:pt modelId="{11740A28-DFBD-41E9-BADF-094C1158B656}" type="pres">
      <dgm:prSet presAssocID="{F0134234-56FC-44DD-93F3-BD92AA4822C4}" presName="wedge2Tx" presStyleLbl="node1" presStyleIdx="1" presStyleCnt="6">
        <dgm:presLayoutVars>
          <dgm:chMax val="0"/>
          <dgm:chPref val="0"/>
          <dgm:bulletEnabled val="1"/>
        </dgm:presLayoutVars>
      </dgm:prSet>
      <dgm:spPr/>
    </dgm:pt>
    <dgm:pt modelId="{AF63409D-39B1-41F8-A76C-2A12D1BED0F9}" type="pres">
      <dgm:prSet presAssocID="{F0134234-56FC-44DD-93F3-BD92AA4822C4}" presName="wedge3" presStyleLbl="node1" presStyleIdx="2" presStyleCnt="6"/>
      <dgm:spPr/>
    </dgm:pt>
    <dgm:pt modelId="{D6134AA8-4A0D-40C0-A45B-287F636D7C17}" type="pres">
      <dgm:prSet presAssocID="{F0134234-56FC-44DD-93F3-BD92AA4822C4}" presName="dummy3a" presStyleCnt="0"/>
      <dgm:spPr/>
    </dgm:pt>
    <dgm:pt modelId="{742F88DA-807C-49F4-AEF1-A1A0D30CC05E}" type="pres">
      <dgm:prSet presAssocID="{F0134234-56FC-44DD-93F3-BD92AA4822C4}" presName="dummy3b" presStyleCnt="0"/>
      <dgm:spPr/>
    </dgm:pt>
    <dgm:pt modelId="{3B6A5821-83C7-479E-955B-626CA2AC97E9}" type="pres">
      <dgm:prSet presAssocID="{F0134234-56FC-44DD-93F3-BD92AA4822C4}" presName="wedge3Tx" presStyleLbl="node1" presStyleIdx="2" presStyleCnt="6">
        <dgm:presLayoutVars>
          <dgm:chMax val="0"/>
          <dgm:chPref val="0"/>
          <dgm:bulletEnabled val="1"/>
        </dgm:presLayoutVars>
      </dgm:prSet>
      <dgm:spPr/>
    </dgm:pt>
    <dgm:pt modelId="{CC996DCA-D8DC-4B01-BC6E-43CF3F967F57}" type="pres">
      <dgm:prSet presAssocID="{F0134234-56FC-44DD-93F3-BD92AA4822C4}" presName="wedge4" presStyleLbl="node1" presStyleIdx="3" presStyleCnt="6"/>
      <dgm:spPr/>
    </dgm:pt>
    <dgm:pt modelId="{C2AE6E35-A606-46B4-BE95-0AA7B616055F}" type="pres">
      <dgm:prSet presAssocID="{F0134234-56FC-44DD-93F3-BD92AA4822C4}" presName="dummy4a" presStyleCnt="0"/>
      <dgm:spPr/>
    </dgm:pt>
    <dgm:pt modelId="{F2C585BB-3E26-41E4-8F75-48EBCECD007C}" type="pres">
      <dgm:prSet presAssocID="{F0134234-56FC-44DD-93F3-BD92AA4822C4}" presName="dummy4b" presStyleCnt="0"/>
      <dgm:spPr/>
    </dgm:pt>
    <dgm:pt modelId="{FC4CF699-9B86-4254-8098-3283BDB04640}" type="pres">
      <dgm:prSet presAssocID="{F0134234-56FC-44DD-93F3-BD92AA4822C4}" presName="wedge4Tx" presStyleLbl="node1" presStyleIdx="3" presStyleCnt="6">
        <dgm:presLayoutVars>
          <dgm:chMax val="0"/>
          <dgm:chPref val="0"/>
          <dgm:bulletEnabled val="1"/>
        </dgm:presLayoutVars>
      </dgm:prSet>
      <dgm:spPr/>
    </dgm:pt>
    <dgm:pt modelId="{000E4784-20A5-4B9C-B09B-4D13E20F8C60}" type="pres">
      <dgm:prSet presAssocID="{F0134234-56FC-44DD-93F3-BD92AA4822C4}" presName="wedge5" presStyleLbl="node1" presStyleIdx="4" presStyleCnt="6"/>
      <dgm:spPr/>
    </dgm:pt>
    <dgm:pt modelId="{561F9198-7089-4E29-BAC5-0B0A4915DC41}" type="pres">
      <dgm:prSet presAssocID="{F0134234-56FC-44DD-93F3-BD92AA4822C4}" presName="dummy5a" presStyleCnt="0"/>
      <dgm:spPr/>
    </dgm:pt>
    <dgm:pt modelId="{BA134879-F9AB-4C6C-861D-D0F6860177EF}" type="pres">
      <dgm:prSet presAssocID="{F0134234-56FC-44DD-93F3-BD92AA4822C4}" presName="dummy5b" presStyleCnt="0"/>
      <dgm:spPr/>
    </dgm:pt>
    <dgm:pt modelId="{5A0F7856-F892-4523-9D9B-D0168E6DA62A}" type="pres">
      <dgm:prSet presAssocID="{F0134234-56FC-44DD-93F3-BD92AA4822C4}" presName="wedge5Tx" presStyleLbl="node1" presStyleIdx="4" presStyleCnt="6">
        <dgm:presLayoutVars>
          <dgm:chMax val="0"/>
          <dgm:chPref val="0"/>
          <dgm:bulletEnabled val="1"/>
        </dgm:presLayoutVars>
      </dgm:prSet>
      <dgm:spPr/>
    </dgm:pt>
    <dgm:pt modelId="{9CA1D308-6569-40E4-B7B9-A27BD233948C}" type="pres">
      <dgm:prSet presAssocID="{F0134234-56FC-44DD-93F3-BD92AA4822C4}" presName="wedge6" presStyleLbl="node1" presStyleIdx="5" presStyleCnt="6"/>
      <dgm:spPr/>
    </dgm:pt>
    <dgm:pt modelId="{79FAD336-DF98-4DD5-8383-CF1F52F37356}" type="pres">
      <dgm:prSet presAssocID="{F0134234-56FC-44DD-93F3-BD92AA4822C4}" presName="dummy6a" presStyleCnt="0"/>
      <dgm:spPr/>
    </dgm:pt>
    <dgm:pt modelId="{FE7F3AF4-3539-491A-B303-74193CC4D655}" type="pres">
      <dgm:prSet presAssocID="{F0134234-56FC-44DD-93F3-BD92AA4822C4}" presName="dummy6b" presStyleCnt="0"/>
      <dgm:spPr/>
    </dgm:pt>
    <dgm:pt modelId="{776A20A9-9C0C-43F5-97DC-B9BE9C34E869}" type="pres">
      <dgm:prSet presAssocID="{F0134234-56FC-44DD-93F3-BD92AA4822C4}" presName="wedge6Tx" presStyleLbl="node1" presStyleIdx="5" presStyleCnt="6">
        <dgm:presLayoutVars>
          <dgm:chMax val="0"/>
          <dgm:chPref val="0"/>
          <dgm:bulletEnabled val="1"/>
        </dgm:presLayoutVars>
      </dgm:prSet>
      <dgm:spPr/>
    </dgm:pt>
    <dgm:pt modelId="{7E3E39E6-6628-463C-9C11-C292111098A5}" type="pres">
      <dgm:prSet presAssocID="{5A40570E-7BA9-4310-B6DA-56DFCCC7277B}" presName="arrowWedge1" presStyleLbl="fgSibTrans2D1" presStyleIdx="0" presStyleCnt="6"/>
      <dgm:spPr/>
    </dgm:pt>
    <dgm:pt modelId="{18818633-DC7B-4DB2-A4D2-31F60D580906}" type="pres">
      <dgm:prSet presAssocID="{978B0EB9-5E70-493B-BA1A-B5CC538B0FB0}" presName="arrowWedge2" presStyleLbl="fgSibTrans2D1" presStyleIdx="1" presStyleCnt="6"/>
      <dgm:spPr/>
    </dgm:pt>
    <dgm:pt modelId="{23CD867E-A9FA-46B2-A1AE-39799661D2F0}" type="pres">
      <dgm:prSet presAssocID="{47BB4DB2-396F-4E41-987D-D6DB67F06B76}" presName="arrowWedge3" presStyleLbl="fgSibTrans2D1" presStyleIdx="2" presStyleCnt="6"/>
      <dgm:spPr/>
    </dgm:pt>
    <dgm:pt modelId="{381E12A9-3DE3-41AE-AD6C-D5DFD643CD72}" type="pres">
      <dgm:prSet presAssocID="{76D30AA9-23D7-4867-B0C5-81AEE411ADF2}" presName="arrowWedge4" presStyleLbl="fgSibTrans2D1" presStyleIdx="3" presStyleCnt="6"/>
      <dgm:spPr/>
    </dgm:pt>
    <dgm:pt modelId="{9715B96B-895E-49AA-A197-3FA791A75619}" type="pres">
      <dgm:prSet presAssocID="{5D143883-EBE4-4BED-8CA1-45685A463B0B}" presName="arrowWedge5" presStyleLbl="fgSibTrans2D1" presStyleIdx="4" presStyleCnt="6"/>
      <dgm:spPr/>
    </dgm:pt>
    <dgm:pt modelId="{52F4BAF7-906B-40A0-A429-C3D3E2A85FA2}" type="pres">
      <dgm:prSet presAssocID="{958FB796-A1BE-4691-87DB-0587FF64C4BB}" presName="arrowWedge6" presStyleLbl="fgSibTrans2D1" presStyleIdx="5" presStyleCnt="6"/>
      <dgm:spPr/>
    </dgm:pt>
  </dgm:ptLst>
  <dgm:cxnLst>
    <dgm:cxn modelId="{CB67EA04-70EC-4220-AED4-EBAB983DA59F}" type="presOf" srcId="{BF51C95F-9A23-474C-9F0B-DF60AE266AD6}" destId="{776A20A9-9C0C-43F5-97DC-B9BE9C34E869}" srcOrd="1" destOrd="0" presId="urn:microsoft.com/office/officeart/2005/8/layout/cycle8"/>
    <dgm:cxn modelId="{4FDBCA22-545B-4A9C-86CF-D029E6041627}" type="presOf" srcId="{EAAFD68B-1E28-4E7A-9E42-FE0631632A89}" destId="{11740A28-DFBD-41E9-BADF-094C1158B656}" srcOrd="1" destOrd="0" presId="urn:microsoft.com/office/officeart/2005/8/layout/cycle8"/>
    <dgm:cxn modelId="{15886925-AF40-49EE-9523-81179FDF9D3C}" type="presOf" srcId="{F0134234-56FC-44DD-93F3-BD92AA4822C4}" destId="{18634B60-8688-4E8C-800B-816C19C944DD}" srcOrd="0" destOrd="0" presId="urn:microsoft.com/office/officeart/2005/8/layout/cycle8"/>
    <dgm:cxn modelId="{1066B02F-D5E4-491D-AF1C-A62F2027E7D6}" type="presOf" srcId="{F026B7B7-AF8F-4729-A20B-64C6701D3AC4}" destId="{AF63409D-39B1-41F8-A76C-2A12D1BED0F9}" srcOrd="0" destOrd="0" presId="urn:microsoft.com/office/officeart/2005/8/layout/cycle8"/>
    <dgm:cxn modelId="{A396F834-9D02-40B2-9D6D-8E84FE194DA4}" srcId="{F0134234-56FC-44DD-93F3-BD92AA4822C4}" destId="{EAAFD68B-1E28-4E7A-9E42-FE0631632A89}" srcOrd="1" destOrd="0" parTransId="{671D0DE0-51E2-4C80-BC2E-C47A29694CCA}" sibTransId="{978B0EB9-5E70-493B-BA1A-B5CC538B0FB0}"/>
    <dgm:cxn modelId="{6180143B-2D62-4689-95C5-6434123ED10A}" srcId="{F0134234-56FC-44DD-93F3-BD92AA4822C4}" destId="{E5B9F0F2-5254-4C2A-BA45-7E09F1CE7B4A}" srcOrd="0" destOrd="0" parTransId="{9AB4478A-A03B-4D09-BAEF-8070ED171CF8}" sibTransId="{5A40570E-7BA9-4310-B6DA-56DFCCC7277B}"/>
    <dgm:cxn modelId="{9F4D7B5E-522B-4728-87B7-D64430B1F5C8}" type="presOf" srcId="{BF51C95F-9A23-474C-9F0B-DF60AE266AD6}" destId="{9CA1D308-6569-40E4-B7B9-A27BD233948C}" srcOrd="0" destOrd="0" presId="urn:microsoft.com/office/officeart/2005/8/layout/cycle8"/>
    <dgm:cxn modelId="{6ABE2255-E34A-4B2B-8722-20B57BA6ADDC}" srcId="{F0134234-56FC-44DD-93F3-BD92AA4822C4}" destId="{BF51C95F-9A23-474C-9F0B-DF60AE266AD6}" srcOrd="5" destOrd="0" parTransId="{BA663D84-B407-4020-9F98-6F0453F60D4A}" sibTransId="{958FB796-A1BE-4691-87DB-0587FF64C4BB}"/>
    <dgm:cxn modelId="{8E1EE178-1669-4FB4-93AF-45350862C598}" type="presOf" srcId="{E5B9F0F2-5254-4C2A-BA45-7E09F1CE7B4A}" destId="{4037EFF2-2036-4297-B39F-4FF38A0C29DC}" srcOrd="1" destOrd="0" presId="urn:microsoft.com/office/officeart/2005/8/layout/cycle8"/>
    <dgm:cxn modelId="{07F7FF7C-633C-4095-8D58-B12979B93810}" type="presOf" srcId="{1E1DF586-9B88-41B6-B43B-387C0D552CBD}" destId="{5A0F7856-F892-4523-9D9B-D0168E6DA62A}" srcOrd="1" destOrd="0" presId="urn:microsoft.com/office/officeart/2005/8/layout/cycle8"/>
    <dgm:cxn modelId="{9598CE85-F032-44BC-AC43-B5032896D081}" type="presOf" srcId="{E5B9F0F2-5254-4C2A-BA45-7E09F1CE7B4A}" destId="{D0DD1FE7-B1D8-4881-AA0D-A7C6DD3CBE9C}" srcOrd="0" destOrd="0" presId="urn:microsoft.com/office/officeart/2005/8/layout/cycle8"/>
    <dgm:cxn modelId="{FA84CF95-9B36-4BD8-AE10-2CFC8D3CB9CB}" type="presOf" srcId="{EAAFD68B-1E28-4E7A-9E42-FE0631632A89}" destId="{D89A4768-DD33-4BA2-80AF-A3441858534C}" srcOrd="0" destOrd="0" presId="urn:microsoft.com/office/officeart/2005/8/layout/cycle8"/>
    <dgm:cxn modelId="{C4003F99-9A0B-49D2-B030-90F02B362C19}" srcId="{F0134234-56FC-44DD-93F3-BD92AA4822C4}" destId="{0736D0C5-283B-4442-8EB0-FEC67A012466}" srcOrd="3" destOrd="0" parTransId="{F7A4B5D4-E33B-464E-A6C9-733B28A18360}" sibTransId="{76D30AA9-23D7-4867-B0C5-81AEE411ADF2}"/>
    <dgm:cxn modelId="{9FC90CA3-DEE4-4CA7-84E6-BC9A3A6CA110}" srcId="{F0134234-56FC-44DD-93F3-BD92AA4822C4}" destId="{1E1DF586-9B88-41B6-B43B-387C0D552CBD}" srcOrd="4" destOrd="0" parTransId="{75AFFA50-32A8-4627-83CB-5391A985F1D1}" sibTransId="{5D143883-EBE4-4BED-8CA1-45685A463B0B}"/>
    <dgm:cxn modelId="{926DA6B7-4EE3-4584-A1AF-C81D8EEBBF27}" type="presOf" srcId="{0736D0C5-283B-4442-8EB0-FEC67A012466}" destId="{FC4CF699-9B86-4254-8098-3283BDB04640}" srcOrd="1" destOrd="0" presId="urn:microsoft.com/office/officeart/2005/8/layout/cycle8"/>
    <dgm:cxn modelId="{8628E6B9-701C-4FC1-A263-D1990AD9462E}" srcId="{F0134234-56FC-44DD-93F3-BD92AA4822C4}" destId="{F026B7B7-AF8F-4729-A20B-64C6701D3AC4}" srcOrd="2" destOrd="0" parTransId="{00CF7670-8483-4A61-94D8-84A87A779523}" sibTransId="{47BB4DB2-396F-4E41-987D-D6DB67F06B76}"/>
    <dgm:cxn modelId="{0C2807BD-6C3A-461D-ABF2-43852A7DFEC8}" type="presOf" srcId="{0736D0C5-283B-4442-8EB0-FEC67A012466}" destId="{CC996DCA-D8DC-4B01-BC6E-43CF3F967F57}" srcOrd="0" destOrd="0" presId="urn:microsoft.com/office/officeart/2005/8/layout/cycle8"/>
    <dgm:cxn modelId="{BE7FA7BF-DFC8-45ED-B821-DD6B94D00231}" type="presOf" srcId="{1E1DF586-9B88-41B6-B43B-387C0D552CBD}" destId="{000E4784-20A5-4B9C-B09B-4D13E20F8C60}" srcOrd="0" destOrd="0" presId="urn:microsoft.com/office/officeart/2005/8/layout/cycle8"/>
    <dgm:cxn modelId="{E829C0C6-D99A-4A4A-8115-BFFA262A2494}" type="presOf" srcId="{F026B7B7-AF8F-4729-A20B-64C6701D3AC4}" destId="{3B6A5821-83C7-479E-955B-626CA2AC97E9}" srcOrd="1" destOrd="0" presId="urn:microsoft.com/office/officeart/2005/8/layout/cycle8"/>
    <dgm:cxn modelId="{D521F71F-233C-4748-9545-A315FE6E74DA}" type="presParOf" srcId="{18634B60-8688-4E8C-800B-816C19C944DD}" destId="{D0DD1FE7-B1D8-4881-AA0D-A7C6DD3CBE9C}" srcOrd="0" destOrd="0" presId="urn:microsoft.com/office/officeart/2005/8/layout/cycle8"/>
    <dgm:cxn modelId="{E0555998-B0EE-460B-A84B-0F9739B16C48}" type="presParOf" srcId="{18634B60-8688-4E8C-800B-816C19C944DD}" destId="{D40DD87C-2BA8-426C-9A24-4AC19B6FBCED}" srcOrd="1" destOrd="0" presId="urn:microsoft.com/office/officeart/2005/8/layout/cycle8"/>
    <dgm:cxn modelId="{AFF263AC-0713-4399-AF1D-7ACB7AB7064A}" type="presParOf" srcId="{18634B60-8688-4E8C-800B-816C19C944DD}" destId="{69334FA9-B8D2-4CDF-B00E-AE80291BC230}" srcOrd="2" destOrd="0" presId="urn:microsoft.com/office/officeart/2005/8/layout/cycle8"/>
    <dgm:cxn modelId="{45D4C104-7E28-4ABB-A7E7-B1F13F7BB29B}" type="presParOf" srcId="{18634B60-8688-4E8C-800B-816C19C944DD}" destId="{4037EFF2-2036-4297-B39F-4FF38A0C29DC}" srcOrd="3" destOrd="0" presId="urn:microsoft.com/office/officeart/2005/8/layout/cycle8"/>
    <dgm:cxn modelId="{2122B495-1FA6-4B38-996D-E0D5E067ADBE}" type="presParOf" srcId="{18634B60-8688-4E8C-800B-816C19C944DD}" destId="{D89A4768-DD33-4BA2-80AF-A3441858534C}" srcOrd="4" destOrd="0" presId="urn:microsoft.com/office/officeart/2005/8/layout/cycle8"/>
    <dgm:cxn modelId="{46AB885F-B168-44AC-9941-50A8A1237308}" type="presParOf" srcId="{18634B60-8688-4E8C-800B-816C19C944DD}" destId="{F497B290-C033-4046-A3E7-56515CF3AA18}" srcOrd="5" destOrd="0" presId="urn:microsoft.com/office/officeart/2005/8/layout/cycle8"/>
    <dgm:cxn modelId="{0EFAC578-8BB1-437B-9868-A8162261CA8D}" type="presParOf" srcId="{18634B60-8688-4E8C-800B-816C19C944DD}" destId="{88E7151A-9167-4694-A15A-D59556AB7CD4}" srcOrd="6" destOrd="0" presId="urn:microsoft.com/office/officeart/2005/8/layout/cycle8"/>
    <dgm:cxn modelId="{174A768A-1DAE-4615-A9AB-AB17C7B87B94}" type="presParOf" srcId="{18634B60-8688-4E8C-800B-816C19C944DD}" destId="{11740A28-DFBD-41E9-BADF-094C1158B656}" srcOrd="7" destOrd="0" presId="urn:microsoft.com/office/officeart/2005/8/layout/cycle8"/>
    <dgm:cxn modelId="{F80210C7-1657-456C-8DE5-F6C8A7698579}" type="presParOf" srcId="{18634B60-8688-4E8C-800B-816C19C944DD}" destId="{AF63409D-39B1-41F8-A76C-2A12D1BED0F9}" srcOrd="8" destOrd="0" presId="urn:microsoft.com/office/officeart/2005/8/layout/cycle8"/>
    <dgm:cxn modelId="{D80F9C2D-2CD2-49FF-A65D-A32990E04A62}" type="presParOf" srcId="{18634B60-8688-4E8C-800B-816C19C944DD}" destId="{D6134AA8-4A0D-40C0-A45B-287F636D7C17}" srcOrd="9" destOrd="0" presId="urn:microsoft.com/office/officeart/2005/8/layout/cycle8"/>
    <dgm:cxn modelId="{5696B5EE-DCC0-4457-94A6-DE85B0C0D2AF}" type="presParOf" srcId="{18634B60-8688-4E8C-800B-816C19C944DD}" destId="{742F88DA-807C-49F4-AEF1-A1A0D30CC05E}" srcOrd="10" destOrd="0" presId="urn:microsoft.com/office/officeart/2005/8/layout/cycle8"/>
    <dgm:cxn modelId="{E4D10D3F-5601-408A-9A26-1902263544F4}" type="presParOf" srcId="{18634B60-8688-4E8C-800B-816C19C944DD}" destId="{3B6A5821-83C7-479E-955B-626CA2AC97E9}" srcOrd="11" destOrd="0" presId="urn:microsoft.com/office/officeart/2005/8/layout/cycle8"/>
    <dgm:cxn modelId="{13036986-7056-43A4-AEA4-669E1F3DA85D}" type="presParOf" srcId="{18634B60-8688-4E8C-800B-816C19C944DD}" destId="{CC996DCA-D8DC-4B01-BC6E-43CF3F967F57}" srcOrd="12" destOrd="0" presId="urn:microsoft.com/office/officeart/2005/8/layout/cycle8"/>
    <dgm:cxn modelId="{99348AC0-55FE-44D4-B737-3477A4458933}" type="presParOf" srcId="{18634B60-8688-4E8C-800B-816C19C944DD}" destId="{C2AE6E35-A606-46B4-BE95-0AA7B616055F}" srcOrd="13" destOrd="0" presId="urn:microsoft.com/office/officeart/2005/8/layout/cycle8"/>
    <dgm:cxn modelId="{949C9506-7D87-45B2-BD98-2FCDF81E2AA4}" type="presParOf" srcId="{18634B60-8688-4E8C-800B-816C19C944DD}" destId="{F2C585BB-3E26-41E4-8F75-48EBCECD007C}" srcOrd="14" destOrd="0" presId="urn:microsoft.com/office/officeart/2005/8/layout/cycle8"/>
    <dgm:cxn modelId="{BB3AD345-A8BE-4BD5-B782-563E93D303E5}" type="presParOf" srcId="{18634B60-8688-4E8C-800B-816C19C944DD}" destId="{FC4CF699-9B86-4254-8098-3283BDB04640}" srcOrd="15" destOrd="0" presId="urn:microsoft.com/office/officeart/2005/8/layout/cycle8"/>
    <dgm:cxn modelId="{37125888-398E-4305-8A09-9263B5CCA166}" type="presParOf" srcId="{18634B60-8688-4E8C-800B-816C19C944DD}" destId="{000E4784-20A5-4B9C-B09B-4D13E20F8C60}" srcOrd="16" destOrd="0" presId="urn:microsoft.com/office/officeart/2005/8/layout/cycle8"/>
    <dgm:cxn modelId="{E64D93F5-1F5E-4496-95DD-05FF65BAF989}" type="presParOf" srcId="{18634B60-8688-4E8C-800B-816C19C944DD}" destId="{561F9198-7089-4E29-BAC5-0B0A4915DC41}" srcOrd="17" destOrd="0" presId="urn:microsoft.com/office/officeart/2005/8/layout/cycle8"/>
    <dgm:cxn modelId="{6275383B-4AE0-4299-800F-47645FDD0916}" type="presParOf" srcId="{18634B60-8688-4E8C-800B-816C19C944DD}" destId="{BA134879-F9AB-4C6C-861D-D0F6860177EF}" srcOrd="18" destOrd="0" presId="urn:microsoft.com/office/officeart/2005/8/layout/cycle8"/>
    <dgm:cxn modelId="{E4735186-69B3-4978-A3F6-D290830892AD}" type="presParOf" srcId="{18634B60-8688-4E8C-800B-816C19C944DD}" destId="{5A0F7856-F892-4523-9D9B-D0168E6DA62A}" srcOrd="19" destOrd="0" presId="urn:microsoft.com/office/officeart/2005/8/layout/cycle8"/>
    <dgm:cxn modelId="{290C0E89-B36F-43FF-9D33-B3D8BC69DFD1}" type="presParOf" srcId="{18634B60-8688-4E8C-800B-816C19C944DD}" destId="{9CA1D308-6569-40E4-B7B9-A27BD233948C}" srcOrd="20" destOrd="0" presId="urn:microsoft.com/office/officeart/2005/8/layout/cycle8"/>
    <dgm:cxn modelId="{99E42511-39D7-493E-92B7-32AC81851B01}" type="presParOf" srcId="{18634B60-8688-4E8C-800B-816C19C944DD}" destId="{79FAD336-DF98-4DD5-8383-CF1F52F37356}" srcOrd="21" destOrd="0" presId="urn:microsoft.com/office/officeart/2005/8/layout/cycle8"/>
    <dgm:cxn modelId="{38B11E10-32BC-41BA-AC4C-5D8D0B59829C}" type="presParOf" srcId="{18634B60-8688-4E8C-800B-816C19C944DD}" destId="{FE7F3AF4-3539-491A-B303-74193CC4D655}" srcOrd="22" destOrd="0" presId="urn:microsoft.com/office/officeart/2005/8/layout/cycle8"/>
    <dgm:cxn modelId="{BD41E428-5EAF-4454-9C7A-C798FF16D71A}" type="presParOf" srcId="{18634B60-8688-4E8C-800B-816C19C944DD}" destId="{776A20A9-9C0C-43F5-97DC-B9BE9C34E869}" srcOrd="23" destOrd="0" presId="urn:microsoft.com/office/officeart/2005/8/layout/cycle8"/>
    <dgm:cxn modelId="{0D62458F-F812-4D55-B6FB-EA6E2306EBB4}" type="presParOf" srcId="{18634B60-8688-4E8C-800B-816C19C944DD}" destId="{7E3E39E6-6628-463C-9C11-C292111098A5}" srcOrd="24" destOrd="0" presId="urn:microsoft.com/office/officeart/2005/8/layout/cycle8"/>
    <dgm:cxn modelId="{6E88C070-ED39-4E49-A4D6-F75274E589E5}" type="presParOf" srcId="{18634B60-8688-4E8C-800B-816C19C944DD}" destId="{18818633-DC7B-4DB2-A4D2-31F60D580906}" srcOrd="25" destOrd="0" presId="urn:microsoft.com/office/officeart/2005/8/layout/cycle8"/>
    <dgm:cxn modelId="{AEBFAEBE-444F-4CBE-87EC-C7AC32F2F9D4}" type="presParOf" srcId="{18634B60-8688-4E8C-800B-816C19C944DD}" destId="{23CD867E-A9FA-46B2-A1AE-39799661D2F0}" srcOrd="26" destOrd="0" presId="urn:microsoft.com/office/officeart/2005/8/layout/cycle8"/>
    <dgm:cxn modelId="{4658D631-A6F6-4CAA-A194-A9BA50BCAA0B}" type="presParOf" srcId="{18634B60-8688-4E8C-800B-816C19C944DD}" destId="{381E12A9-3DE3-41AE-AD6C-D5DFD643CD72}" srcOrd="27" destOrd="0" presId="urn:microsoft.com/office/officeart/2005/8/layout/cycle8"/>
    <dgm:cxn modelId="{69D3EECD-6457-4D72-AB69-A1AC24320740}" type="presParOf" srcId="{18634B60-8688-4E8C-800B-816C19C944DD}" destId="{9715B96B-895E-49AA-A197-3FA791A75619}" srcOrd="28" destOrd="0" presId="urn:microsoft.com/office/officeart/2005/8/layout/cycle8"/>
    <dgm:cxn modelId="{76EF988B-CC88-43A7-A055-B1AE96109F69}" type="presParOf" srcId="{18634B60-8688-4E8C-800B-816C19C944DD}" destId="{52F4BAF7-906B-40A0-A429-C3D3E2A85FA2}"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B897A3-BDB2-49BD-9A71-FC5F5D1E0D08}" type="doc">
      <dgm:prSet loTypeId="urn:microsoft.com/office/officeart/2005/8/layout/default" loCatId="list" qsTypeId="urn:microsoft.com/office/officeart/2005/8/quickstyle/3d2" qsCatId="3D" csTypeId="urn:microsoft.com/office/officeart/2005/8/colors/colorful2" csCatId="colorful" phldr="1"/>
      <dgm:spPr/>
      <dgm:t>
        <a:bodyPr/>
        <a:lstStyle/>
        <a:p>
          <a:endParaRPr lang="es-MX"/>
        </a:p>
      </dgm:t>
    </dgm:pt>
    <dgm:pt modelId="{B25315A8-47B6-492F-9237-6F58714AEF19}">
      <dgm:prSet phldrT="[Texto]"/>
      <dgm:spPr/>
      <dgm:t>
        <a:bodyPr/>
        <a:lstStyle/>
        <a:p>
          <a:r>
            <a:rPr lang="es-MX" dirty="0"/>
            <a:t>Actuarial</a:t>
          </a:r>
        </a:p>
      </dgm:t>
    </dgm:pt>
    <dgm:pt modelId="{8B55F988-7037-4B7C-B2E3-B7D20B4BB87E}" type="parTrans" cxnId="{D9AF26C1-E152-4121-9D6A-9BE92593B7F8}">
      <dgm:prSet/>
      <dgm:spPr/>
      <dgm:t>
        <a:bodyPr/>
        <a:lstStyle/>
        <a:p>
          <a:endParaRPr lang="es-MX"/>
        </a:p>
      </dgm:t>
    </dgm:pt>
    <dgm:pt modelId="{5A6D6F66-F32F-46E3-B041-477A87F19496}" type="sibTrans" cxnId="{D9AF26C1-E152-4121-9D6A-9BE92593B7F8}">
      <dgm:prSet/>
      <dgm:spPr/>
      <dgm:t>
        <a:bodyPr/>
        <a:lstStyle/>
        <a:p>
          <a:endParaRPr lang="es-MX"/>
        </a:p>
      </dgm:t>
    </dgm:pt>
    <dgm:pt modelId="{60787BB1-D2DD-448D-8938-B11DF78486D9}">
      <dgm:prSet phldrT="[Texto]"/>
      <dgm:spPr/>
      <dgm:t>
        <a:bodyPr/>
        <a:lstStyle/>
        <a:p>
          <a:r>
            <a:rPr lang="es-MX" dirty="0"/>
            <a:t>Planeación</a:t>
          </a:r>
        </a:p>
      </dgm:t>
    </dgm:pt>
    <dgm:pt modelId="{625B70F6-A062-4242-B7DD-01C62F14E387}" type="parTrans" cxnId="{D287D7A8-5B1F-4F39-9DAD-AB4FCCE13A7B}">
      <dgm:prSet/>
      <dgm:spPr/>
      <dgm:t>
        <a:bodyPr/>
        <a:lstStyle/>
        <a:p>
          <a:endParaRPr lang="es-MX"/>
        </a:p>
      </dgm:t>
    </dgm:pt>
    <dgm:pt modelId="{854D71D7-BF31-46CA-BBE9-C61A6A2B33C0}" type="sibTrans" cxnId="{D287D7A8-5B1F-4F39-9DAD-AB4FCCE13A7B}">
      <dgm:prSet/>
      <dgm:spPr/>
      <dgm:t>
        <a:bodyPr/>
        <a:lstStyle/>
        <a:p>
          <a:endParaRPr lang="es-MX"/>
        </a:p>
      </dgm:t>
    </dgm:pt>
    <dgm:pt modelId="{466BB408-EFDB-4D8A-B537-35AE0E97ADBD}">
      <dgm:prSet phldrT="[Texto]"/>
      <dgm:spPr/>
      <dgm:t>
        <a:bodyPr/>
        <a:lstStyle/>
        <a:p>
          <a:r>
            <a:rPr lang="es-MX" dirty="0"/>
            <a:t>Marketing</a:t>
          </a:r>
        </a:p>
      </dgm:t>
    </dgm:pt>
    <dgm:pt modelId="{AFF1DD1F-1B73-4B17-8273-9A1FB991CCA2}" type="parTrans" cxnId="{EB687386-22CE-4EE9-9032-B0481D0FA2A1}">
      <dgm:prSet/>
      <dgm:spPr/>
      <dgm:t>
        <a:bodyPr/>
        <a:lstStyle/>
        <a:p>
          <a:endParaRPr lang="es-MX"/>
        </a:p>
      </dgm:t>
    </dgm:pt>
    <dgm:pt modelId="{34157DA4-DC79-4469-B43F-DAE44FEB73A1}" type="sibTrans" cxnId="{EB687386-22CE-4EE9-9032-B0481D0FA2A1}">
      <dgm:prSet/>
      <dgm:spPr/>
      <dgm:t>
        <a:bodyPr/>
        <a:lstStyle/>
        <a:p>
          <a:endParaRPr lang="es-MX"/>
        </a:p>
      </dgm:t>
    </dgm:pt>
    <dgm:pt modelId="{05CBAA98-B605-4D2A-91B9-5FE86A5BFBF8}">
      <dgm:prSet phldrT="[Texto]"/>
      <dgm:spPr/>
      <dgm:t>
        <a:bodyPr/>
        <a:lstStyle/>
        <a:p>
          <a:r>
            <a:rPr lang="es-MX" dirty="0"/>
            <a:t>Inteligencia de Mercado</a:t>
          </a:r>
        </a:p>
      </dgm:t>
    </dgm:pt>
    <dgm:pt modelId="{D839691A-928F-4975-B88D-A42D0E6DFC42}" type="parTrans" cxnId="{E3252DF7-89F8-4C56-80DE-1D10C4DD77F1}">
      <dgm:prSet/>
      <dgm:spPr/>
      <dgm:t>
        <a:bodyPr/>
        <a:lstStyle/>
        <a:p>
          <a:endParaRPr lang="es-MX"/>
        </a:p>
      </dgm:t>
    </dgm:pt>
    <dgm:pt modelId="{4040DB42-CBFF-430E-8CBB-AD37DD57B79E}" type="sibTrans" cxnId="{E3252DF7-89F8-4C56-80DE-1D10C4DD77F1}">
      <dgm:prSet/>
      <dgm:spPr/>
      <dgm:t>
        <a:bodyPr/>
        <a:lstStyle/>
        <a:p>
          <a:endParaRPr lang="es-MX"/>
        </a:p>
      </dgm:t>
    </dgm:pt>
    <dgm:pt modelId="{5A3A4372-4107-43BF-8E54-6E3147016FBC}">
      <dgm:prSet phldrT="[Texto]"/>
      <dgm:spPr/>
      <dgm:t>
        <a:bodyPr/>
        <a:lstStyle/>
        <a:p>
          <a:r>
            <a:rPr lang="es-MX" dirty="0"/>
            <a:t>Operaciones</a:t>
          </a:r>
        </a:p>
      </dgm:t>
    </dgm:pt>
    <dgm:pt modelId="{1546A6E1-F56B-4B96-9328-9C1533CF4A92}" type="parTrans" cxnId="{EC98A96A-659F-48EC-B285-D574F58558D1}">
      <dgm:prSet/>
      <dgm:spPr/>
      <dgm:t>
        <a:bodyPr/>
        <a:lstStyle/>
        <a:p>
          <a:endParaRPr lang="es-MX"/>
        </a:p>
      </dgm:t>
    </dgm:pt>
    <dgm:pt modelId="{F142EF01-EBA0-4DDF-9070-FE797B4F8E50}" type="sibTrans" cxnId="{EC98A96A-659F-48EC-B285-D574F58558D1}">
      <dgm:prSet/>
      <dgm:spPr/>
      <dgm:t>
        <a:bodyPr/>
        <a:lstStyle/>
        <a:p>
          <a:endParaRPr lang="es-MX"/>
        </a:p>
      </dgm:t>
    </dgm:pt>
    <dgm:pt modelId="{BD30343F-F64A-438E-8564-22D08417D3DA}">
      <dgm:prSet phldrT="[Texto]"/>
      <dgm:spPr>
        <a:solidFill>
          <a:schemeClr val="accent2"/>
        </a:solidFill>
        <a:ln w="57150">
          <a:solidFill>
            <a:srgbClr val="FF0000"/>
          </a:solidFill>
        </a:ln>
      </dgm:spPr>
      <dgm:t>
        <a:bodyPr/>
        <a:lstStyle/>
        <a:p>
          <a:r>
            <a:rPr lang="es-MX" dirty="0"/>
            <a:t>Siniestros</a:t>
          </a:r>
        </a:p>
      </dgm:t>
    </dgm:pt>
    <dgm:pt modelId="{6EF38FC3-5BFA-4BA2-A194-9CAACDB49C8A}" type="parTrans" cxnId="{9016EDA3-8875-419D-9F45-147E46F61B3A}">
      <dgm:prSet/>
      <dgm:spPr/>
      <dgm:t>
        <a:bodyPr/>
        <a:lstStyle/>
        <a:p>
          <a:endParaRPr lang="es-MX"/>
        </a:p>
      </dgm:t>
    </dgm:pt>
    <dgm:pt modelId="{2845B190-B7C6-4320-9F1F-7D156692671C}" type="sibTrans" cxnId="{9016EDA3-8875-419D-9F45-147E46F61B3A}">
      <dgm:prSet/>
      <dgm:spPr/>
      <dgm:t>
        <a:bodyPr/>
        <a:lstStyle/>
        <a:p>
          <a:endParaRPr lang="es-MX"/>
        </a:p>
      </dgm:t>
    </dgm:pt>
    <dgm:pt modelId="{8A5E78CF-6E4E-4968-B56B-38C3F981121C}">
      <dgm:prSet phldrT="[Texto]"/>
      <dgm:spPr>
        <a:solidFill>
          <a:schemeClr val="accent2"/>
        </a:solidFill>
      </dgm:spPr>
      <dgm:t>
        <a:bodyPr/>
        <a:lstStyle/>
        <a:p>
          <a:r>
            <a:rPr lang="es-MX" dirty="0"/>
            <a:t>Atención a Clientes</a:t>
          </a:r>
        </a:p>
      </dgm:t>
    </dgm:pt>
    <dgm:pt modelId="{005A23FA-4926-4AD5-98C3-0877EE1F2F91}" type="parTrans" cxnId="{D85E3BDF-6612-46A4-84E8-3A5DA6EA8D9C}">
      <dgm:prSet/>
      <dgm:spPr/>
      <dgm:t>
        <a:bodyPr/>
        <a:lstStyle/>
        <a:p>
          <a:endParaRPr lang="es-MX"/>
        </a:p>
      </dgm:t>
    </dgm:pt>
    <dgm:pt modelId="{70243C19-4E99-4724-900B-414567A384C2}" type="sibTrans" cxnId="{D85E3BDF-6612-46A4-84E8-3A5DA6EA8D9C}">
      <dgm:prSet/>
      <dgm:spPr/>
      <dgm:t>
        <a:bodyPr/>
        <a:lstStyle/>
        <a:p>
          <a:endParaRPr lang="es-MX"/>
        </a:p>
      </dgm:t>
    </dgm:pt>
    <dgm:pt modelId="{A3A8D53B-F11F-4F8D-8765-731282EE7BF8}">
      <dgm:prSet phldrT="[Texto]"/>
      <dgm:spPr/>
      <dgm:t>
        <a:bodyPr/>
        <a:lstStyle/>
        <a:p>
          <a:r>
            <a:rPr lang="es-MX" dirty="0"/>
            <a:t>Sistemas</a:t>
          </a:r>
        </a:p>
      </dgm:t>
    </dgm:pt>
    <dgm:pt modelId="{428E2282-67F7-4004-9CB1-518A5A92F019}" type="parTrans" cxnId="{D971DC17-AEE8-499A-B2A7-C486E6F9FB2D}">
      <dgm:prSet/>
      <dgm:spPr/>
      <dgm:t>
        <a:bodyPr/>
        <a:lstStyle/>
        <a:p>
          <a:endParaRPr lang="es-MX"/>
        </a:p>
      </dgm:t>
    </dgm:pt>
    <dgm:pt modelId="{E0EC686A-3590-4706-B72F-30AB2982FE97}" type="sibTrans" cxnId="{D971DC17-AEE8-499A-B2A7-C486E6F9FB2D}">
      <dgm:prSet/>
      <dgm:spPr/>
      <dgm:t>
        <a:bodyPr/>
        <a:lstStyle/>
        <a:p>
          <a:endParaRPr lang="es-MX"/>
        </a:p>
      </dgm:t>
    </dgm:pt>
    <dgm:pt modelId="{32F349E7-A778-484D-96DB-660AA21FC952}">
      <dgm:prSet phldrT="[Texto]"/>
      <dgm:spPr/>
      <dgm:t>
        <a:bodyPr/>
        <a:lstStyle/>
        <a:p>
          <a:r>
            <a:rPr lang="es-MX" dirty="0"/>
            <a:t>Contabilidad</a:t>
          </a:r>
        </a:p>
      </dgm:t>
    </dgm:pt>
    <dgm:pt modelId="{20B6EB7E-3807-40AE-A6ED-159EDA43056C}" type="parTrans" cxnId="{66D0EB23-71D5-41EC-AAA2-947974954712}">
      <dgm:prSet/>
      <dgm:spPr/>
      <dgm:t>
        <a:bodyPr/>
        <a:lstStyle/>
        <a:p>
          <a:endParaRPr lang="es-MX"/>
        </a:p>
      </dgm:t>
    </dgm:pt>
    <dgm:pt modelId="{887411EC-6DB3-48B2-8F3D-3EC81E5E74E9}" type="sibTrans" cxnId="{66D0EB23-71D5-41EC-AAA2-947974954712}">
      <dgm:prSet/>
      <dgm:spPr/>
      <dgm:t>
        <a:bodyPr/>
        <a:lstStyle/>
        <a:p>
          <a:endParaRPr lang="es-MX"/>
        </a:p>
      </dgm:t>
    </dgm:pt>
    <dgm:pt modelId="{F4212CAB-EA97-401B-A060-B8BC9C1A551E}">
      <dgm:prSet phldrT="[Texto]"/>
      <dgm:spPr/>
      <dgm:t>
        <a:bodyPr/>
        <a:lstStyle/>
        <a:p>
          <a:r>
            <a:rPr lang="es-MX"/>
            <a:t>Técnico Admvo.</a:t>
          </a:r>
          <a:endParaRPr lang="es-MX" dirty="0"/>
        </a:p>
      </dgm:t>
    </dgm:pt>
    <dgm:pt modelId="{BFE7F425-9BC1-440F-B1D0-AFCC19B3EFAB}" type="parTrans" cxnId="{1D999410-4780-4C33-938B-444196D02A8F}">
      <dgm:prSet/>
      <dgm:spPr/>
      <dgm:t>
        <a:bodyPr/>
        <a:lstStyle/>
        <a:p>
          <a:endParaRPr lang="es-MX"/>
        </a:p>
      </dgm:t>
    </dgm:pt>
    <dgm:pt modelId="{15121F33-A5A5-41CF-9760-954F35DD4262}" type="sibTrans" cxnId="{1D999410-4780-4C33-938B-444196D02A8F}">
      <dgm:prSet/>
      <dgm:spPr/>
      <dgm:t>
        <a:bodyPr/>
        <a:lstStyle/>
        <a:p>
          <a:endParaRPr lang="es-MX"/>
        </a:p>
      </dgm:t>
    </dgm:pt>
    <dgm:pt modelId="{A1FB5333-00A3-4D41-8513-4367980973FD}">
      <dgm:prSet phldrT="[Texto]"/>
      <dgm:spPr/>
      <dgm:t>
        <a:bodyPr/>
        <a:lstStyle/>
        <a:p>
          <a:r>
            <a:rPr lang="es-MX"/>
            <a:t>Comercial</a:t>
          </a:r>
          <a:endParaRPr lang="es-MX" dirty="0"/>
        </a:p>
      </dgm:t>
    </dgm:pt>
    <dgm:pt modelId="{F2143D98-BF7C-4E4F-B544-E035AD0DF3E3}" type="parTrans" cxnId="{8676252A-8D89-4957-B384-6A41761F6CE8}">
      <dgm:prSet/>
      <dgm:spPr/>
      <dgm:t>
        <a:bodyPr/>
        <a:lstStyle/>
        <a:p>
          <a:endParaRPr lang="es-MX"/>
        </a:p>
      </dgm:t>
    </dgm:pt>
    <dgm:pt modelId="{BDD7C46C-4996-4937-B7D6-1E1DE8EB398E}" type="sibTrans" cxnId="{8676252A-8D89-4957-B384-6A41761F6CE8}">
      <dgm:prSet/>
      <dgm:spPr/>
      <dgm:t>
        <a:bodyPr/>
        <a:lstStyle/>
        <a:p>
          <a:endParaRPr lang="es-MX"/>
        </a:p>
      </dgm:t>
    </dgm:pt>
    <dgm:pt modelId="{D129FF3E-15A1-4E46-AAD1-847CF164AD8D}">
      <dgm:prSet phldrT="[Texto]"/>
      <dgm:spPr/>
      <dgm:t>
        <a:bodyPr/>
        <a:lstStyle/>
        <a:p>
          <a:r>
            <a:rPr lang="es-MX" dirty="0"/>
            <a:t>Finanzas</a:t>
          </a:r>
        </a:p>
      </dgm:t>
    </dgm:pt>
    <dgm:pt modelId="{D8B42DE7-9EED-44C2-99E5-C5E89D503352}" type="parTrans" cxnId="{C93525A3-4292-41E3-837D-966C815690DC}">
      <dgm:prSet/>
      <dgm:spPr/>
      <dgm:t>
        <a:bodyPr/>
        <a:lstStyle/>
        <a:p>
          <a:endParaRPr lang="es-MX"/>
        </a:p>
      </dgm:t>
    </dgm:pt>
    <dgm:pt modelId="{01684AA0-8C73-46DD-A7EB-35D006D4D2E3}" type="sibTrans" cxnId="{C93525A3-4292-41E3-837D-966C815690DC}">
      <dgm:prSet/>
      <dgm:spPr/>
      <dgm:t>
        <a:bodyPr/>
        <a:lstStyle/>
        <a:p>
          <a:endParaRPr lang="es-MX"/>
        </a:p>
      </dgm:t>
    </dgm:pt>
    <dgm:pt modelId="{E289B8DC-2C25-4E83-B399-163698A5F979}" type="pres">
      <dgm:prSet presAssocID="{BAB897A3-BDB2-49BD-9A71-FC5F5D1E0D08}" presName="diagram" presStyleCnt="0">
        <dgm:presLayoutVars>
          <dgm:dir/>
          <dgm:resizeHandles val="exact"/>
        </dgm:presLayoutVars>
      </dgm:prSet>
      <dgm:spPr/>
    </dgm:pt>
    <dgm:pt modelId="{4E275DD6-F5FA-4C3C-87AF-9BABD4CE5B33}" type="pres">
      <dgm:prSet presAssocID="{B25315A8-47B6-492F-9237-6F58714AEF19}" presName="node" presStyleLbl="node1" presStyleIdx="0" presStyleCnt="12">
        <dgm:presLayoutVars>
          <dgm:bulletEnabled val="1"/>
        </dgm:presLayoutVars>
      </dgm:prSet>
      <dgm:spPr/>
    </dgm:pt>
    <dgm:pt modelId="{73DF1094-576E-4277-8098-248401DA42BF}" type="pres">
      <dgm:prSet presAssocID="{5A6D6F66-F32F-46E3-B041-477A87F19496}" presName="sibTrans" presStyleCnt="0"/>
      <dgm:spPr/>
    </dgm:pt>
    <dgm:pt modelId="{045DA133-7BBC-444B-9EBB-72FDD3323BAD}" type="pres">
      <dgm:prSet presAssocID="{A1FB5333-00A3-4D41-8513-4367980973FD}" presName="node" presStyleLbl="node1" presStyleIdx="1" presStyleCnt="12">
        <dgm:presLayoutVars>
          <dgm:bulletEnabled val="1"/>
        </dgm:presLayoutVars>
      </dgm:prSet>
      <dgm:spPr/>
    </dgm:pt>
    <dgm:pt modelId="{187C74F9-91ED-4486-928D-78ED10E954BC}" type="pres">
      <dgm:prSet presAssocID="{BDD7C46C-4996-4937-B7D6-1E1DE8EB398E}" presName="sibTrans" presStyleCnt="0"/>
      <dgm:spPr/>
    </dgm:pt>
    <dgm:pt modelId="{3C945EDE-302B-4EF2-9243-C049F6C8AD7D}" type="pres">
      <dgm:prSet presAssocID="{F4212CAB-EA97-401B-A060-B8BC9C1A551E}" presName="node" presStyleLbl="node1" presStyleIdx="2" presStyleCnt="12">
        <dgm:presLayoutVars>
          <dgm:bulletEnabled val="1"/>
        </dgm:presLayoutVars>
      </dgm:prSet>
      <dgm:spPr/>
    </dgm:pt>
    <dgm:pt modelId="{E1F9E43F-F005-4A0C-A2FD-B0D2B2303D2C}" type="pres">
      <dgm:prSet presAssocID="{15121F33-A5A5-41CF-9760-954F35DD4262}" presName="sibTrans" presStyleCnt="0"/>
      <dgm:spPr/>
    </dgm:pt>
    <dgm:pt modelId="{074D87F0-44A6-459C-9800-AC10DF79372D}" type="pres">
      <dgm:prSet presAssocID="{05CBAA98-B605-4D2A-91B9-5FE86A5BFBF8}" presName="node" presStyleLbl="node1" presStyleIdx="3" presStyleCnt="12">
        <dgm:presLayoutVars>
          <dgm:bulletEnabled val="1"/>
        </dgm:presLayoutVars>
      </dgm:prSet>
      <dgm:spPr/>
    </dgm:pt>
    <dgm:pt modelId="{42B0F5ED-EEE8-48C2-A818-2602AD537185}" type="pres">
      <dgm:prSet presAssocID="{4040DB42-CBFF-430E-8CBB-AD37DD57B79E}" presName="sibTrans" presStyleCnt="0"/>
      <dgm:spPr/>
    </dgm:pt>
    <dgm:pt modelId="{B50A3C4F-DABD-4DCA-9E2E-A6AF9A8531C3}" type="pres">
      <dgm:prSet presAssocID="{60787BB1-D2DD-448D-8938-B11DF78486D9}" presName="node" presStyleLbl="node1" presStyleIdx="4" presStyleCnt="12">
        <dgm:presLayoutVars>
          <dgm:bulletEnabled val="1"/>
        </dgm:presLayoutVars>
      </dgm:prSet>
      <dgm:spPr/>
    </dgm:pt>
    <dgm:pt modelId="{60373BDE-E427-4E66-8C15-551B886F0BC7}" type="pres">
      <dgm:prSet presAssocID="{854D71D7-BF31-46CA-BBE9-C61A6A2B33C0}" presName="sibTrans" presStyleCnt="0"/>
      <dgm:spPr/>
    </dgm:pt>
    <dgm:pt modelId="{FEFDA367-7883-4E20-9682-79E72481FC92}" type="pres">
      <dgm:prSet presAssocID="{D129FF3E-15A1-4E46-AAD1-847CF164AD8D}" presName="node" presStyleLbl="node1" presStyleIdx="5" presStyleCnt="12">
        <dgm:presLayoutVars>
          <dgm:bulletEnabled val="1"/>
        </dgm:presLayoutVars>
      </dgm:prSet>
      <dgm:spPr/>
    </dgm:pt>
    <dgm:pt modelId="{F3EA7AD9-79DA-4A24-8287-A19DA5883B70}" type="pres">
      <dgm:prSet presAssocID="{01684AA0-8C73-46DD-A7EB-35D006D4D2E3}" presName="sibTrans" presStyleCnt="0"/>
      <dgm:spPr/>
    </dgm:pt>
    <dgm:pt modelId="{D4E92524-65C6-4D73-B74D-79CE7D97989E}" type="pres">
      <dgm:prSet presAssocID="{32F349E7-A778-484D-96DB-660AA21FC952}" presName="node" presStyleLbl="node1" presStyleIdx="6" presStyleCnt="12">
        <dgm:presLayoutVars>
          <dgm:bulletEnabled val="1"/>
        </dgm:presLayoutVars>
      </dgm:prSet>
      <dgm:spPr/>
    </dgm:pt>
    <dgm:pt modelId="{A1C37D98-3BE6-4AE0-9046-9B87314A0717}" type="pres">
      <dgm:prSet presAssocID="{887411EC-6DB3-48B2-8F3D-3EC81E5E74E9}" presName="sibTrans" presStyleCnt="0"/>
      <dgm:spPr/>
    </dgm:pt>
    <dgm:pt modelId="{6036E2A4-580C-40C6-94F3-9CD20922F5A3}" type="pres">
      <dgm:prSet presAssocID="{466BB408-EFDB-4D8A-B537-35AE0E97ADBD}" presName="node" presStyleLbl="node1" presStyleIdx="7" presStyleCnt="12">
        <dgm:presLayoutVars>
          <dgm:bulletEnabled val="1"/>
        </dgm:presLayoutVars>
      </dgm:prSet>
      <dgm:spPr/>
    </dgm:pt>
    <dgm:pt modelId="{EF32AFB6-9063-44F1-8A34-0D2D4202A49A}" type="pres">
      <dgm:prSet presAssocID="{34157DA4-DC79-4469-B43F-DAE44FEB73A1}" presName="sibTrans" presStyleCnt="0"/>
      <dgm:spPr/>
    </dgm:pt>
    <dgm:pt modelId="{B68A8002-48F6-4CA7-B5A7-B2AEA8FB7D81}" type="pres">
      <dgm:prSet presAssocID="{5A3A4372-4107-43BF-8E54-6E3147016FBC}" presName="node" presStyleLbl="node1" presStyleIdx="8" presStyleCnt="12">
        <dgm:presLayoutVars>
          <dgm:bulletEnabled val="1"/>
        </dgm:presLayoutVars>
      </dgm:prSet>
      <dgm:spPr/>
    </dgm:pt>
    <dgm:pt modelId="{A84465B8-30E4-4D37-909F-4F9DD2949FA8}" type="pres">
      <dgm:prSet presAssocID="{F142EF01-EBA0-4DDF-9070-FE797B4F8E50}" presName="sibTrans" presStyleCnt="0"/>
      <dgm:spPr/>
    </dgm:pt>
    <dgm:pt modelId="{F38E4777-2BFA-4974-B9C7-A76510397925}" type="pres">
      <dgm:prSet presAssocID="{A3A8D53B-F11F-4F8D-8765-731282EE7BF8}" presName="node" presStyleLbl="node1" presStyleIdx="9" presStyleCnt="12">
        <dgm:presLayoutVars>
          <dgm:bulletEnabled val="1"/>
        </dgm:presLayoutVars>
      </dgm:prSet>
      <dgm:spPr/>
    </dgm:pt>
    <dgm:pt modelId="{92C7ECB2-5090-4E55-BF24-95097196629B}" type="pres">
      <dgm:prSet presAssocID="{E0EC686A-3590-4706-B72F-30AB2982FE97}" presName="sibTrans" presStyleCnt="0"/>
      <dgm:spPr/>
    </dgm:pt>
    <dgm:pt modelId="{7ABB7BEA-3809-4565-A639-2297C7775A5F}" type="pres">
      <dgm:prSet presAssocID="{BD30343F-F64A-438E-8564-22D08417D3DA}" presName="node" presStyleLbl="node1" presStyleIdx="10" presStyleCnt="12">
        <dgm:presLayoutVars>
          <dgm:bulletEnabled val="1"/>
        </dgm:presLayoutVars>
      </dgm:prSet>
      <dgm:spPr/>
    </dgm:pt>
    <dgm:pt modelId="{334E4513-C9F0-423B-AB69-0362D10A0A45}" type="pres">
      <dgm:prSet presAssocID="{2845B190-B7C6-4320-9F1F-7D156692671C}" presName="sibTrans" presStyleCnt="0"/>
      <dgm:spPr/>
    </dgm:pt>
    <dgm:pt modelId="{99638031-08A6-447D-BDF7-292129C5C8E0}" type="pres">
      <dgm:prSet presAssocID="{8A5E78CF-6E4E-4968-B56B-38C3F981121C}" presName="node" presStyleLbl="node1" presStyleIdx="11" presStyleCnt="12">
        <dgm:presLayoutVars>
          <dgm:bulletEnabled val="1"/>
        </dgm:presLayoutVars>
      </dgm:prSet>
      <dgm:spPr/>
    </dgm:pt>
  </dgm:ptLst>
  <dgm:cxnLst>
    <dgm:cxn modelId="{1D999410-4780-4C33-938B-444196D02A8F}" srcId="{BAB897A3-BDB2-49BD-9A71-FC5F5D1E0D08}" destId="{F4212CAB-EA97-401B-A060-B8BC9C1A551E}" srcOrd="2" destOrd="0" parTransId="{BFE7F425-9BC1-440F-B1D0-AFCC19B3EFAB}" sibTransId="{15121F33-A5A5-41CF-9760-954F35DD4262}"/>
    <dgm:cxn modelId="{4043A010-66D1-4527-8F43-B45B069DCBD8}" type="presOf" srcId="{05CBAA98-B605-4D2A-91B9-5FE86A5BFBF8}" destId="{074D87F0-44A6-459C-9800-AC10DF79372D}" srcOrd="0" destOrd="0" presId="urn:microsoft.com/office/officeart/2005/8/layout/default"/>
    <dgm:cxn modelId="{D971DC17-AEE8-499A-B2A7-C486E6F9FB2D}" srcId="{BAB897A3-BDB2-49BD-9A71-FC5F5D1E0D08}" destId="{A3A8D53B-F11F-4F8D-8765-731282EE7BF8}" srcOrd="9" destOrd="0" parTransId="{428E2282-67F7-4004-9CB1-518A5A92F019}" sibTransId="{E0EC686A-3590-4706-B72F-30AB2982FE97}"/>
    <dgm:cxn modelId="{66D0EB23-71D5-41EC-AAA2-947974954712}" srcId="{BAB897A3-BDB2-49BD-9A71-FC5F5D1E0D08}" destId="{32F349E7-A778-484D-96DB-660AA21FC952}" srcOrd="6" destOrd="0" parTransId="{20B6EB7E-3807-40AE-A6ED-159EDA43056C}" sibTransId="{887411EC-6DB3-48B2-8F3D-3EC81E5E74E9}"/>
    <dgm:cxn modelId="{8676252A-8D89-4957-B384-6A41761F6CE8}" srcId="{BAB897A3-BDB2-49BD-9A71-FC5F5D1E0D08}" destId="{A1FB5333-00A3-4D41-8513-4367980973FD}" srcOrd="1" destOrd="0" parTransId="{F2143D98-BF7C-4E4F-B544-E035AD0DF3E3}" sibTransId="{BDD7C46C-4996-4937-B7D6-1E1DE8EB398E}"/>
    <dgm:cxn modelId="{B65AE03D-7E83-49EE-B9C4-1D79CB55B481}" type="presOf" srcId="{32F349E7-A778-484D-96DB-660AA21FC952}" destId="{D4E92524-65C6-4D73-B74D-79CE7D97989E}" srcOrd="0" destOrd="0" presId="urn:microsoft.com/office/officeart/2005/8/layout/default"/>
    <dgm:cxn modelId="{D120015B-4C66-45D3-8558-81EB0B3DDE46}" type="presOf" srcId="{BD30343F-F64A-438E-8564-22D08417D3DA}" destId="{7ABB7BEA-3809-4565-A639-2297C7775A5F}" srcOrd="0" destOrd="0" presId="urn:microsoft.com/office/officeart/2005/8/layout/default"/>
    <dgm:cxn modelId="{8CD8DB62-9C30-4C2B-AD92-0E633E791ED4}" type="presOf" srcId="{B25315A8-47B6-492F-9237-6F58714AEF19}" destId="{4E275DD6-F5FA-4C3C-87AF-9BABD4CE5B33}" srcOrd="0" destOrd="0" presId="urn:microsoft.com/office/officeart/2005/8/layout/default"/>
    <dgm:cxn modelId="{2AD0E142-E13C-44DF-9244-5DFC4396073B}" type="presOf" srcId="{5A3A4372-4107-43BF-8E54-6E3147016FBC}" destId="{B68A8002-48F6-4CA7-B5A7-B2AEA8FB7D81}" srcOrd="0" destOrd="0" presId="urn:microsoft.com/office/officeart/2005/8/layout/default"/>
    <dgm:cxn modelId="{F472CB46-BBB2-4846-B74B-D56829C5DB0A}" type="presOf" srcId="{466BB408-EFDB-4D8A-B537-35AE0E97ADBD}" destId="{6036E2A4-580C-40C6-94F3-9CD20922F5A3}" srcOrd="0" destOrd="0" presId="urn:microsoft.com/office/officeart/2005/8/layout/default"/>
    <dgm:cxn modelId="{E0609547-D2C4-4C1D-8BA5-C6D89B7729FB}" type="presOf" srcId="{A3A8D53B-F11F-4F8D-8765-731282EE7BF8}" destId="{F38E4777-2BFA-4974-B9C7-A76510397925}" srcOrd="0" destOrd="0" presId="urn:microsoft.com/office/officeart/2005/8/layout/default"/>
    <dgm:cxn modelId="{EC98A96A-659F-48EC-B285-D574F58558D1}" srcId="{BAB897A3-BDB2-49BD-9A71-FC5F5D1E0D08}" destId="{5A3A4372-4107-43BF-8E54-6E3147016FBC}" srcOrd="8" destOrd="0" parTransId="{1546A6E1-F56B-4B96-9328-9C1533CF4A92}" sibTransId="{F142EF01-EBA0-4DDF-9070-FE797B4F8E50}"/>
    <dgm:cxn modelId="{7E18916B-1421-4448-BEA2-77A80EFAC445}" type="presOf" srcId="{F4212CAB-EA97-401B-A060-B8BC9C1A551E}" destId="{3C945EDE-302B-4EF2-9243-C049F6C8AD7D}" srcOrd="0" destOrd="0" presId="urn:microsoft.com/office/officeart/2005/8/layout/default"/>
    <dgm:cxn modelId="{FBF5B24D-2353-49D6-AEF1-CBA8660388ED}" type="presOf" srcId="{60787BB1-D2DD-448D-8938-B11DF78486D9}" destId="{B50A3C4F-DABD-4DCA-9E2E-A6AF9A8531C3}" srcOrd="0" destOrd="0" presId="urn:microsoft.com/office/officeart/2005/8/layout/default"/>
    <dgm:cxn modelId="{C572326F-F276-4C08-B173-DDB3E4E19BC7}" type="presOf" srcId="{D129FF3E-15A1-4E46-AAD1-847CF164AD8D}" destId="{FEFDA367-7883-4E20-9682-79E72481FC92}" srcOrd="0" destOrd="0" presId="urn:microsoft.com/office/officeart/2005/8/layout/default"/>
    <dgm:cxn modelId="{DECA4054-3C37-4797-A48D-00454EEFF50C}" type="presOf" srcId="{A1FB5333-00A3-4D41-8513-4367980973FD}" destId="{045DA133-7BBC-444B-9EBB-72FDD3323BAD}" srcOrd="0" destOrd="0" presId="urn:microsoft.com/office/officeart/2005/8/layout/default"/>
    <dgm:cxn modelId="{EB687386-22CE-4EE9-9032-B0481D0FA2A1}" srcId="{BAB897A3-BDB2-49BD-9A71-FC5F5D1E0D08}" destId="{466BB408-EFDB-4D8A-B537-35AE0E97ADBD}" srcOrd="7" destOrd="0" parTransId="{AFF1DD1F-1B73-4B17-8273-9A1FB991CCA2}" sibTransId="{34157DA4-DC79-4469-B43F-DAE44FEB73A1}"/>
    <dgm:cxn modelId="{C93525A3-4292-41E3-837D-966C815690DC}" srcId="{BAB897A3-BDB2-49BD-9A71-FC5F5D1E0D08}" destId="{D129FF3E-15A1-4E46-AAD1-847CF164AD8D}" srcOrd="5" destOrd="0" parTransId="{D8B42DE7-9EED-44C2-99E5-C5E89D503352}" sibTransId="{01684AA0-8C73-46DD-A7EB-35D006D4D2E3}"/>
    <dgm:cxn modelId="{9016EDA3-8875-419D-9F45-147E46F61B3A}" srcId="{BAB897A3-BDB2-49BD-9A71-FC5F5D1E0D08}" destId="{BD30343F-F64A-438E-8564-22D08417D3DA}" srcOrd="10" destOrd="0" parTransId="{6EF38FC3-5BFA-4BA2-A194-9CAACDB49C8A}" sibTransId="{2845B190-B7C6-4320-9F1F-7D156692671C}"/>
    <dgm:cxn modelId="{D287D7A8-5B1F-4F39-9DAD-AB4FCCE13A7B}" srcId="{BAB897A3-BDB2-49BD-9A71-FC5F5D1E0D08}" destId="{60787BB1-D2DD-448D-8938-B11DF78486D9}" srcOrd="4" destOrd="0" parTransId="{625B70F6-A062-4242-B7DD-01C62F14E387}" sibTransId="{854D71D7-BF31-46CA-BBE9-C61A6A2B33C0}"/>
    <dgm:cxn modelId="{D9AF26C1-E152-4121-9D6A-9BE92593B7F8}" srcId="{BAB897A3-BDB2-49BD-9A71-FC5F5D1E0D08}" destId="{B25315A8-47B6-492F-9237-6F58714AEF19}" srcOrd="0" destOrd="0" parTransId="{8B55F988-7037-4B7C-B2E3-B7D20B4BB87E}" sibTransId="{5A6D6F66-F32F-46E3-B041-477A87F19496}"/>
    <dgm:cxn modelId="{9BBEACC7-2DDE-4BA5-9035-23F1ED5AFECD}" type="presOf" srcId="{8A5E78CF-6E4E-4968-B56B-38C3F981121C}" destId="{99638031-08A6-447D-BDF7-292129C5C8E0}" srcOrd="0" destOrd="0" presId="urn:microsoft.com/office/officeart/2005/8/layout/default"/>
    <dgm:cxn modelId="{908FEDDC-4D62-4F5C-AA96-01B64F889672}" type="presOf" srcId="{BAB897A3-BDB2-49BD-9A71-FC5F5D1E0D08}" destId="{E289B8DC-2C25-4E83-B399-163698A5F979}" srcOrd="0" destOrd="0" presId="urn:microsoft.com/office/officeart/2005/8/layout/default"/>
    <dgm:cxn modelId="{D85E3BDF-6612-46A4-84E8-3A5DA6EA8D9C}" srcId="{BAB897A3-BDB2-49BD-9A71-FC5F5D1E0D08}" destId="{8A5E78CF-6E4E-4968-B56B-38C3F981121C}" srcOrd="11" destOrd="0" parTransId="{005A23FA-4926-4AD5-98C3-0877EE1F2F91}" sibTransId="{70243C19-4E99-4724-900B-414567A384C2}"/>
    <dgm:cxn modelId="{E3252DF7-89F8-4C56-80DE-1D10C4DD77F1}" srcId="{BAB897A3-BDB2-49BD-9A71-FC5F5D1E0D08}" destId="{05CBAA98-B605-4D2A-91B9-5FE86A5BFBF8}" srcOrd="3" destOrd="0" parTransId="{D839691A-928F-4975-B88D-A42D0E6DFC42}" sibTransId="{4040DB42-CBFF-430E-8CBB-AD37DD57B79E}"/>
    <dgm:cxn modelId="{14C1A9E2-ADA3-442D-B2E9-E4DE43870C20}" type="presParOf" srcId="{E289B8DC-2C25-4E83-B399-163698A5F979}" destId="{4E275DD6-F5FA-4C3C-87AF-9BABD4CE5B33}" srcOrd="0" destOrd="0" presId="urn:microsoft.com/office/officeart/2005/8/layout/default"/>
    <dgm:cxn modelId="{8489E40C-A3F1-45D4-A741-62FEA60C2C89}" type="presParOf" srcId="{E289B8DC-2C25-4E83-B399-163698A5F979}" destId="{73DF1094-576E-4277-8098-248401DA42BF}" srcOrd="1" destOrd="0" presId="urn:microsoft.com/office/officeart/2005/8/layout/default"/>
    <dgm:cxn modelId="{17082F67-F64B-4559-8F00-AD9E7F316EDD}" type="presParOf" srcId="{E289B8DC-2C25-4E83-B399-163698A5F979}" destId="{045DA133-7BBC-444B-9EBB-72FDD3323BAD}" srcOrd="2" destOrd="0" presId="urn:microsoft.com/office/officeart/2005/8/layout/default"/>
    <dgm:cxn modelId="{33456354-AB70-4156-983C-52C1D370F916}" type="presParOf" srcId="{E289B8DC-2C25-4E83-B399-163698A5F979}" destId="{187C74F9-91ED-4486-928D-78ED10E954BC}" srcOrd="3" destOrd="0" presId="urn:microsoft.com/office/officeart/2005/8/layout/default"/>
    <dgm:cxn modelId="{00D3062A-F218-4161-997B-9FA9B86A01F7}" type="presParOf" srcId="{E289B8DC-2C25-4E83-B399-163698A5F979}" destId="{3C945EDE-302B-4EF2-9243-C049F6C8AD7D}" srcOrd="4" destOrd="0" presId="urn:microsoft.com/office/officeart/2005/8/layout/default"/>
    <dgm:cxn modelId="{C097ED61-B9D4-4D50-8D56-2133A818F226}" type="presParOf" srcId="{E289B8DC-2C25-4E83-B399-163698A5F979}" destId="{E1F9E43F-F005-4A0C-A2FD-B0D2B2303D2C}" srcOrd="5" destOrd="0" presId="urn:microsoft.com/office/officeart/2005/8/layout/default"/>
    <dgm:cxn modelId="{0CF70147-E34C-4B0D-945B-B7EBD7E416F8}" type="presParOf" srcId="{E289B8DC-2C25-4E83-B399-163698A5F979}" destId="{074D87F0-44A6-459C-9800-AC10DF79372D}" srcOrd="6" destOrd="0" presId="urn:microsoft.com/office/officeart/2005/8/layout/default"/>
    <dgm:cxn modelId="{48C7B3A9-FD65-4016-A326-0A67BFD149CC}" type="presParOf" srcId="{E289B8DC-2C25-4E83-B399-163698A5F979}" destId="{42B0F5ED-EEE8-48C2-A818-2602AD537185}" srcOrd="7" destOrd="0" presId="urn:microsoft.com/office/officeart/2005/8/layout/default"/>
    <dgm:cxn modelId="{9E0328CE-7131-4A2F-91D7-E36E79E145BB}" type="presParOf" srcId="{E289B8DC-2C25-4E83-B399-163698A5F979}" destId="{B50A3C4F-DABD-4DCA-9E2E-A6AF9A8531C3}" srcOrd="8" destOrd="0" presId="urn:microsoft.com/office/officeart/2005/8/layout/default"/>
    <dgm:cxn modelId="{A0930B1E-BD12-4E72-BE8D-232240053BE9}" type="presParOf" srcId="{E289B8DC-2C25-4E83-B399-163698A5F979}" destId="{60373BDE-E427-4E66-8C15-551B886F0BC7}" srcOrd="9" destOrd="0" presId="urn:microsoft.com/office/officeart/2005/8/layout/default"/>
    <dgm:cxn modelId="{F2C4C20B-BEF5-4AB5-B04F-90E6FC6E48A5}" type="presParOf" srcId="{E289B8DC-2C25-4E83-B399-163698A5F979}" destId="{FEFDA367-7883-4E20-9682-79E72481FC92}" srcOrd="10" destOrd="0" presId="urn:microsoft.com/office/officeart/2005/8/layout/default"/>
    <dgm:cxn modelId="{6E830119-9230-4FF1-95F8-D5FC1E3D3B5B}" type="presParOf" srcId="{E289B8DC-2C25-4E83-B399-163698A5F979}" destId="{F3EA7AD9-79DA-4A24-8287-A19DA5883B70}" srcOrd="11" destOrd="0" presId="urn:microsoft.com/office/officeart/2005/8/layout/default"/>
    <dgm:cxn modelId="{49F02BEF-C832-4A48-A7E2-0EE43D6545C5}" type="presParOf" srcId="{E289B8DC-2C25-4E83-B399-163698A5F979}" destId="{D4E92524-65C6-4D73-B74D-79CE7D97989E}" srcOrd="12" destOrd="0" presId="urn:microsoft.com/office/officeart/2005/8/layout/default"/>
    <dgm:cxn modelId="{E3583207-C751-41BE-991E-6A5456F9F126}" type="presParOf" srcId="{E289B8DC-2C25-4E83-B399-163698A5F979}" destId="{A1C37D98-3BE6-4AE0-9046-9B87314A0717}" srcOrd="13" destOrd="0" presId="urn:microsoft.com/office/officeart/2005/8/layout/default"/>
    <dgm:cxn modelId="{E1709B40-2AA9-43A7-9BFC-EC57ED1E3C9B}" type="presParOf" srcId="{E289B8DC-2C25-4E83-B399-163698A5F979}" destId="{6036E2A4-580C-40C6-94F3-9CD20922F5A3}" srcOrd="14" destOrd="0" presId="urn:microsoft.com/office/officeart/2005/8/layout/default"/>
    <dgm:cxn modelId="{8265B2E0-3FD8-4C5D-B97E-658408E01976}" type="presParOf" srcId="{E289B8DC-2C25-4E83-B399-163698A5F979}" destId="{EF32AFB6-9063-44F1-8A34-0D2D4202A49A}" srcOrd="15" destOrd="0" presId="urn:microsoft.com/office/officeart/2005/8/layout/default"/>
    <dgm:cxn modelId="{3CA939B6-C971-4804-8CBE-37B2D1890FC7}" type="presParOf" srcId="{E289B8DC-2C25-4E83-B399-163698A5F979}" destId="{B68A8002-48F6-4CA7-B5A7-B2AEA8FB7D81}" srcOrd="16" destOrd="0" presId="urn:microsoft.com/office/officeart/2005/8/layout/default"/>
    <dgm:cxn modelId="{E904987E-424A-4ACE-8D96-A9D7438136DD}" type="presParOf" srcId="{E289B8DC-2C25-4E83-B399-163698A5F979}" destId="{A84465B8-30E4-4D37-909F-4F9DD2949FA8}" srcOrd="17" destOrd="0" presId="urn:microsoft.com/office/officeart/2005/8/layout/default"/>
    <dgm:cxn modelId="{8A55E401-BF2C-4F55-9174-5BBD57D86788}" type="presParOf" srcId="{E289B8DC-2C25-4E83-B399-163698A5F979}" destId="{F38E4777-2BFA-4974-B9C7-A76510397925}" srcOrd="18" destOrd="0" presId="urn:microsoft.com/office/officeart/2005/8/layout/default"/>
    <dgm:cxn modelId="{E1922739-6669-4D54-88FC-D0FCBDDB2B4E}" type="presParOf" srcId="{E289B8DC-2C25-4E83-B399-163698A5F979}" destId="{92C7ECB2-5090-4E55-BF24-95097196629B}" srcOrd="19" destOrd="0" presId="urn:microsoft.com/office/officeart/2005/8/layout/default"/>
    <dgm:cxn modelId="{ADEFABEA-BC77-45DC-8622-D13D2942FF48}" type="presParOf" srcId="{E289B8DC-2C25-4E83-B399-163698A5F979}" destId="{7ABB7BEA-3809-4565-A639-2297C7775A5F}" srcOrd="20" destOrd="0" presId="urn:microsoft.com/office/officeart/2005/8/layout/default"/>
    <dgm:cxn modelId="{60275515-0A8B-4399-AD53-949606110FD5}" type="presParOf" srcId="{E289B8DC-2C25-4E83-B399-163698A5F979}" destId="{334E4513-C9F0-423B-AB69-0362D10A0A45}" srcOrd="21" destOrd="0" presId="urn:microsoft.com/office/officeart/2005/8/layout/default"/>
    <dgm:cxn modelId="{E819BD7B-E252-466C-9C9D-BA6F94CE0E77}" type="presParOf" srcId="{E289B8DC-2C25-4E83-B399-163698A5F979}" destId="{99638031-08A6-447D-BDF7-292129C5C8E0}" srcOrd="2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21F4F-4F88-4D15-994A-DEAE4ED128C2}">
      <dsp:nvSpPr>
        <dsp:cNvPr id="0" name=""/>
        <dsp:cNvSpPr/>
      </dsp:nvSpPr>
      <dsp:spPr>
        <a:xfrm>
          <a:off x="-4727046" y="-724769"/>
          <a:ext cx="5631917" cy="5631917"/>
        </a:xfrm>
        <a:prstGeom prst="blockArc">
          <a:avLst>
            <a:gd name="adj1" fmla="val 18900000"/>
            <a:gd name="adj2" fmla="val 2700000"/>
            <a:gd name="adj3" fmla="val 384"/>
          </a:avLst>
        </a:prstGeom>
        <a:noFill/>
        <a:ln w="25400" cap="flat" cmpd="sng" algn="ctr">
          <a:solidFill>
            <a:schemeClr val="accent1">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B5605C-EE49-403F-97BA-3FC35493240C}">
      <dsp:nvSpPr>
        <dsp:cNvPr id="0" name=""/>
        <dsp:cNvSpPr/>
      </dsp:nvSpPr>
      <dsp:spPr>
        <a:xfrm>
          <a:off x="293393" y="190130"/>
          <a:ext cx="6868101" cy="380094"/>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t>¿Qué es lo que quiero cubrir?</a:t>
          </a:r>
          <a:endParaRPr lang="es-ES_tradnl" sz="2600" kern="1200" dirty="0"/>
        </a:p>
      </dsp:txBody>
      <dsp:txXfrm>
        <a:off x="311948" y="208685"/>
        <a:ext cx="6830991" cy="342984"/>
      </dsp:txXfrm>
    </dsp:sp>
    <dsp:sp modelId="{8996E006-FFDF-4B84-B13C-8A59FD0AC8EE}">
      <dsp:nvSpPr>
        <dsp:cNvPr id="0" name=""/>
        <dsp:cNvSpPr/>
      </dsp:nvSpPr>
      <dsp:spPr>
        <a:xfrm>
          <a:off x="55834" y="142619"/>
          <a:ext cx="475118" cy="475118"/>
        </a:xfrm>
        <a:prstGeom prst="ellipse">
          <a:avLst/>
        </a:prstGeom>
        <a:blipFill rotWithShape="0">
          <a:blip xmlns:r="http://schemas.openxmlformats.org/officeDocument/2006/relationships" r:embed="rId1"/>
          <a:stretch>
            <a:fillRect/>
          </a:stretch>
        </a:blip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23E40C-9D11-4571-86B2-585E132DC315}">
      <dsp:nvSpPr>
        <dsp:cNvPr id="0" name=""/>
        <dsp:cNvSpPr/>
      </dsp:nvSpPr>
      <dsp:spPr>
        <a:xfrm>
          <a:off x="637603" y="760607"/>
          <a:ext cx="6523891" cy="380094"/>
        </a:xfrm>
        <a:prstGeom prst="roundRect">
          <a:avLst/>
        </a:prstGeom>
        <a:solidFill>
          <a:schemeClr val="accent1">
            <a:shade val="50000"/>
            <a:hueOff val="199044"/>
            <a:satOff val="-10122"/>
            <a:lumOff val="141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¿A qué mercado va Dirigido?</a:t>
          </a:r>
        </a:p>
      </dsp:txBody>
      <dsp:txXfrm>
        <a:off x="656158" y="779162"/>
        <a:ext cx="6486781" cy="342984"/>
      </dsp:txXfrm>
    </dsp:sp>
    <dsp:sp modelId="{CF103899-D798-4552-BC36-9A896B22E979}">
      <dsp:nvSpPr>
        <dsp:cNvPr id="0" name=""/>
        <dsp:cNvSpPr/>
      </dsp:nvSpPr>
      <dsp:spPr>
        <a:xfrm>
          <a:off x="400044" y="713095"/>
          <a:ext cx="475118" cy="475118"/>
        </a:xfrm>
        <a:prstGeom prst="ellipse">
          <a:avLst/>
        </a:prstGeom>
        <a:solidFill>
          <a:schemeClr val="lt1">
            <a:hueOff val="0"/>
            <a:satOff val="0"/>
            <a:lumOff val="0"/>
            <a:alphaOff val="0"/>
          </a:schemeClr>
        </a:solidFill>
        <a:ln w="25400" cap="flat" cmpd="sng" algn="ctr">
          <a:solidFill>
            <a:schemeClr val="accent1">
              <a:shade val="50000"/>
              <a:hueOff val="199044"/>
              <a:satOff val="-10122"/>
              <a:lumOff val="14184"/>
              <a:alphaOff val="0"/>
            </a:schemeClr>
          </a:solidFill>
          <a:prstDash val="solid"/>
        </a:ln>
        <a:effectLst/>
      </dsp:spPr>
      <dsp:style>
        <a:lnRef idx="2">
          <a:scrgbClr r="0" g="0" b="0"/>
        </a:lnRef>
        <a:fillRef idx="1">
          <a:scrgbClr r="0" g="0" b="0"/>
        </a:fillRef>
        <a:effectRef idx="0">
          <a:scrgbClr r="0" g="0" b="0"/>
        </a:effectRef>
        <a:fontRef idx="minor"/>
      </dsp:style>
    </dsp:sp>
    <dsp:sp modelId="{3AC43DAD-2265-434D-BA7A-6BA8322D42C0}">
      <dsp:nvSpPr>
        <dsp:cNvPr id="0" name=""/>
        <dsp:cNvSpPr/>
      </dsp:nvSpPr>
      <dsp:spPr>
        <a:xfrm>
          <a:off x="826228" y="1330665"/>
          <a:ext cx="6335266" cy="380094"/>
        </a:xfrm>
        <a:prstGeom prst="roundRect">
          <a:avLst/>
        </a:prstGeom>
        <a:solidFill>
          <a:schemeClr val="accent1">
            <a:shade val="50000"/>
            <a:hueOff val="398088"/>
            <a:satOff val="-20243"/>
            <a:lumOff val="283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¿Hay estadística?</a:t>
          </a:r>
        </a:p>
      </dsp:txBody>
      <dsp:txXfrm>
        <a:off x="844783" y="1349220"/>
        <a:ext cx="6298156" cy="342984"/>
      </dsp:txXfrm>
    </dsp:sp>
    <dsp:sp modelId="{2561B39D-67AE-4851-8B18-573C206516D0}">
      <dsp:nvSpPr>
        <dsp:cNvPr id="0" name=""/>
        <dsp:cNvSpPr/>
      </dsp:nvSpPr>
      <dsp:spPr>
        <a:xfrm>
          <a:off x="588669" y="1283153"/>
          <a:ext cx="475118" cy="475118"/>
        </a:xfrm>
        <a:prstGeom prst="ellipse">
          <a:avLst/>
        </a:prstGeom>
        <a:solidFill>
          <a:schemeClr val="lt1">
            <a:hueOff val="0"/>
            <a:satOff val="0"/>
            <a:lumOff val="0"/>
            <a:alphaOff val="0"/>
          </a:schemeClr>
        </a:solidFill>
        <a:ln w="25400" cap="flat" cmpd="sng" algn="ctr">
          <a:solidFill>
            <a:schemeClr val="accent1">
              <a:shade val="50000"/>
              <a:hueOff val="398088"/>
              <a:satOff val="-20243"/>
              <a:lumOff val="28367"/>
              <a:alphaOff val="0"/>
            </a:schemeClr>
          </a:solidFill>
          <a:prstDash val="solid"/>
        </a:ln>
        <a:effectLst/>
      </dsp:spPr>
      <dsp:style>
        <a:lnRef idx="2">
          <a:scrgbClr r="0" g="0" b="0"/>
        </a:lnRef>
        <a:fillRef idx="1">
          <a:scrgbClr r="0" g="0" b="0"/>
        </a:fillRef>
        <a:effectRef idx="0">
          <a:scrgbClr r="0" g="0" b="0"/>
        </a:effectRef>
        <a:fontRef idx="minor"/>
      </dsp:style>
    </dsp:sp>
    <dsp:sp modelId="{8E626E0F-DE5A-4F53-8107-A07B69DA791D}">
      <dsp:nvSpPr>
        <dsp:cNvPr id="0" name=""/>
        <dsp:cNvSpPr/>
      </dsp:nvSpPr>
      <dsp:spPr>
        <a:xfrm>
          <a:off x="886455" y="1901142"/>
          <a:ext cx="6275040" cy="380094"/>
        </a:xfrm>
        <a:prstGeom prst="roundRect">
          <a:avLst/>
        </a:prstGeom>
        <a:solidFill>
          <a:schemeClr val="accent1">
            <a:shade val="50000"/>
            <a:hueOff val="597132"/>
            <a:satOff val="-30365"/>
            <a:lumOff val="425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kern="1200" dirty="0"/>
            <a:t>Sistemas</a:t>
          </a:r>
        </a:p>
      </dsp:txBody>
      <dsp:txXfrm>
        <a:off x="905010" y="1919697"/>
        <a:ext cx="6237930" cy="342984"/>
      </dsp:txXfrm>
    </dsp:sp>
    <dsp:sp modelId="{F7D3DD4A-17CB-4249-8898-624316825668}">
      <dsp:nvSpPr>
        <dsp:cNvPr id="0" name=""/>
        <dsp:cNvSpPr/>
      </dsp:nvSpPr>
      <dsp:spPr>
        <a:xfrm>
          <a:off x="648896" y="1853630"/>
          <a:ext cx="475118" cy="475118"/>
        </a:xfrm>
        <a:prstGeom prst="ellipse">
          <a:avLst/>
        </a:prstGeom>
        <a:blipFill rotWithShape="0">
          <a:blip xmlns:r="http://schemas.openxmlformats.org/officeDocument/2006/relationships" r:embed="rId2"/>
          <a:stretch>
            <a:fillRect/>
          </a:stretch>
        </a:blipFill>
        <a:ln w="25400" cap="flat" cmpd="sng" algn="ctr">
          <a:solidFill>
            <a:schemeClr val="accent1">
              <a:shade val="50000"/>
              <a:hueOff val="597132"/>
              <a:satOff val="-30365"/>
              <a:lumOff val="42551"/>
              <a:alphaOff val="0"/>
            </a:schemeClr>
          </a:solidFill>
          <a:prstDash val="solid"/>
        </a:ln>
        <a:effectLst/>
      </dsp:spPr>
      <dsp:style>
        <a:lnRef idx="2">
          <a:scrgbClr r="0" g="0" b="0"/>
        </a:lnRef>
        <a:fillRef idx="1">
          <a:scrgbClr r="0" g="0" b="0"/>
        </a:fillRef>
        <a:effectRef idx="0">
          <a:scrgbClr r="0" g="0" b="0"/>
        </a:effectRef>
        <a:fontRef idx="minor"/>
      </dsp:style>
    </dsp:sp>
    <dsp:sp modelId="{8EDFCBA9-2362-4E5A-9B2B-C2639B521A5F}">
      <dsp:nvSpPr>
        <dsp:cNvPr id="0" name=""/>
        <dsp:cNvSpPr/>
      </dsp:nvSpPr>
      <dsp:spPr>
        <a:xfrm>
          <a:off x="826228" y="2471618"/>
          <a:ext cx="6335266" cy="380094"/>
        </a:xfrm>
        <a:prstGeom prst="roundRect">
          <a:avLst/>
        </a:prstGeom>
        <a:solidFill>
          <a:schemeClr val="accent1">
            <a:shade val="50000"/>
            <a:hueOff val="597132"/>
            <a:satOff val="-30365"/>
            <a:lumOff val="425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MX" sz="2000" kern="1200" dirty="0"/>
            <a:t>Siniestros y Operaciones</a:t>
          </a:r>
          <a:endParaRPr lang="es-ES_tradnl" sz="2500" kern="1200" dirty="0"/>
        </a:p>
      </dsp:txBody>
      <dsp:txXfrm>
        <a:off x="844783" y="2490173"/>
        <a:ext cx="6298156" cy="342984"/>
      </dsp:txXfrm>
    </dsp:sp>
    <dsp:sp modelId="{104055FB-A23E-41D7-80C5-AAC75AAD7A84}">
      <dsp:nvSpPr>
        <dsp:cNvPr id="0" name=""/>
        <dsp:cNvSpPr/>
      </dsp:nvSpPr>
      <dsp:spPr>
        <a:xfrm>
          <a:off x="588669" y="2424106"/>
          <a:ext cx="475118" cy="475118"/>
        </a:xfrm>
        <a:prstGeom prst="ellipse">
          <a:avLst/>
        </a:prstGeom>
        <a:blipFill rotWithShape="0">
          <a:blip xmlns:r="http://schemas.openxmlformats.org/officeDocument/2006/relationships" r:embed="rId3"/>
          <a:stretch>
            <a:fillRect/>
          </a:stretch>
        </a:blipFill>
        <a:ln w="25400" cap="flat" cmpd="sng" algn="ctr">
          <a:solidFill>
            <a:schemeClr val="accent1">
              <a:shade val="50000"/>
              <a:hueOff val="597132"/>
              <a:satOff val="-30365"/>
              <a:lumOff val="42551"/>
              <a:alphaOff val="0"/>
            </a:schemeClr>
          </a:solidFill>
          <a:prstDash val="solid"/>
        </a:ln>
        <a:effectLst/>
      </dsp:spPr>
      <dsp:style>
        <a:lnRef idx="2">
          <a:scrgbClr r="0" g="0" b="0"/>
        </a:lnRef>
        <a:fillRef idx="1">
          <a:scrgbClr r="0" g="0" b="0"/>
        </a:fillRef>
        <a:effectRef idx="0">
          <a:scrgbClr r="0" g="0" b="0"/>
        </a:effectRef>
        <a:fontRef idx="minor"/>
      </dsp:style>
    </dsp:sp>
    <dsp:sp modelId="{E8BC10D1-7919-4006-94D4-F449DE9636D0}">
      <dsp:nvSpPr>
        <dsp:cNvPr id="0" name=""/>
        <dsp:cNvSpPr/>
      </dsp:nvSpPr>
      <dsp:spPr>
        <a:xfrm>
          <a:off x="637603" y="3041676"/>
          <a:ext cx="6523891" cy="380094"/>
        </a:xfrm>
        <a:prstGeom prst="roundRect">
          <a:avLst/>
        </a:prstGeom>
        <a:solidFill>
          <a:schemeClr val="accent1">
            <a:shade val="50000"/>
            <a:hueOff val="398088"/>
            <a:satOff val="-20243"/>
            <a:lumOff val="2836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b="0" kern="1200" dirty="0"/>
            <a:t>Cobranzas</a:t>
          </a:r>
        </a:p>
      </dsp:txBody>
      <dsp:txXfrm>
        <a:off x="656158" y="3060231"/>
        <a:ext cx="6486781" cy="342984"/>
      </dsp:txXfrm>
    </dsp:sp>
    <dsp:sp modelId="{0EE97124-F7ED-4E20-945D-05ADF5C2E021}">
      <dsp:nvSpPr>
        <dsp:cNvPr id="0" name=""/>
        <dsp:cNvSpPr/>
      </dsp:nvSpPr>
      <dsp:spPr>
        <a:xfrm>
          <a:off x="400044" y="2994165"/>
          <a:ext cx="475118" cy="475118"/>
        </a:xfrm>
        <a:prstGeom prst="ellipse">
          <a:avLst/>
        </a:prstGeom>
        <a:solidFill>
          <a:schemeClr val="lt1">
            <a:hueOff val="0"/>
            <a:satOff val="0"/>
            <a:lumOff val="0"/>
            <a:alphaOff val="0"/>
          </a:schemeClr>
        </a:solidFill>
        <a:ln w="25400" cap="flat" cmpd="sng" algn="ctr">
          <a:solidFill>
            <a:schemeClr val="accent1">
              <a:shade val="50000"/>
              <a:hueOff val="398088"/>
              <a:satOff val="-20243"/>
              <a:lumOff val="28367"/>
              <a:alphaOff val="0"/>
            </a:schemeClr>
          </a:solidFill>
          <a:prstDash val="solid"/>
        </a:ln>
        <a:effectLst/>
      </dsp:spPr>
      <dsp:style>
        <a:lnRef idx="2">
          <a:scrgbClr r="0" g="0" b="0"/>
        </a:lnRef>
        <a:fillRef idx="1">
          <a:scrgbClr r="0" g="0" b="0"/>
        </a:fillRef>
        <a:effectRef idx="0">
          <a:scrgbClr r="0" g="0" b="0"/>
        </a:effectRef>
        <a:fontRef idx="minor"/>
      </dsp:style>
    </dsp:sp>
    <dsp:sp modelId="{55877450-218E-44AA-BD1E-B4A96C90A4A3}">
      <dsp:nvSpPr>
        <dsp:cNvPr id="0" name=""/>
        <dsp:cNvSpPr/>
      </dsp:nvSpPr>
      <dsp:spPr>
        <a:xfrm>
          <a:off x="293393" y="3612153"/>
          <a:ext cx="6868101" cy="380094"/>
        </a:xfrm>
        <a:prstGeom prst="rect">
          <a:avLst/>
        </a:prstGeom>
        <a:solidFill>
          <a:schemeClr val="accent1">
            <a:shade val="50000"/>
            <a:hueOff val="199044"/>
            <a:satOff val="-10122"/>
            <a:lumOff val="141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1700" tIns="50800" rIns="50800" bIns="50800" numCol="1" spcCol="1270" anchor="ctr" anchorCtr="0">
          <a:noAutofit/>
        </a:bodyPr>
        <a:lstStyle/>
        <a:p>
          <a:pPr marL="0" lvl="0" indent="0" algn="l" defTabSz="889000">
            <a:lnSpc>
              <a:spcPct val="90000"/>
            </a:lnSpc>
            <a:spcBef>
              <a:spcPct val="0"/>
            </a:spcBef>
            <a:spcAft>
              <a:spcPct val="35000"/>
            </a:spcAft>
            <a:buNone/>
          </a:pPr>
          <a:r>
            <a:rPr lang="es-ES_tradnl" sz="2000" b="0" kern="1200" dirty="0"/>
            <a:t>Proyección de Ventas</a:t>
          </a:r>
        </a:p>
      </dsp:txBody>
      <dsp:txXfrm>
        <a:off x="293393" y="3612153"/>
        <a:ext cx="6868101" cy="380094"/>
      </dsp:txXfrm>
    </dsp:sp>
    <dsp:sp modelId="{557BD285-937A-4A8E-A656-0F05BADE1FB7}">
      <dsp:nvSpPr>
        <dsp:cNvPr id="0" name=""/>
        <dsp:cNvSpPr/>
      </dsp:nvSpPr>
      <dsp:spPr>
        <a:xfrm>
          <a:off x="55834" y="3564641"/>
          <a:ext cx="475118" cy="475118"/>
        </a:xfrm>
        <a:prstGeom prst="ellipse">
          <a:avLst/>
        </a:prstGeom>
        <a:solidFill>
          <a:schemeClr val="lt1">
            <a:hueOff val="0"/>
            <a:satOff val="0"/>
            <a:lumOff val="0"/>
            <a:alphaOff val="0"/>
          </a:schemeClr>
        </a:solidFill>
        <a:ln w="25400" cap="flat" cmpd="sng" algn="ctr">
          <a:solidFill>
            <a:schemeClr val="accent1">
              <a:shade val="50000"/>
              <a:hueOff val="199044"/>
              <a:satOff val="-10122"/>
              <a:lumOff val="14184"/>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DD1FE7-B1D8-4881-AA0D-A7C6DD3CBE9C}">
      <dsp:nvSpPr>
        <dsp:cNvPr id="0" name=""/>
        <dsp:cNvSpPr/>
      </dsp:nvSpPr>
      <dsp:spPr>
        <a:xfrm>
          <a:off x="867416" y="260805"/>
          <a:ext cx="3735194" cy="3735194"/>
        </a:xfrm>
        <a:prstGeom prst="pie">
          <a:avLst>
            <a:gd name="adj1" fmla="val 16200000"/>
            <a:gd name="adj2" fmla="val 1980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t>Investigación, Análisis y Definición</a:t>
          </a:r>
        </a:p>
      </dsp:txBody>
      <dsp:txXfrm>
        <a:off x="2823947" y="737932"/>
        <a:ext cx="978265" cy="755932"/>
      </dsp:txXfrm>
    </dsp:sp>
    <dsp:sp modelId="{D89A4768-DD33-4BA2-80AF-A3441858534C}">
      <dsp:nvSpPr>
        <dsp:cNvPr id="0" name=""/>
        <dsp:cNvSpPr/>
      </dsp:nvSpPr>
      <dsp:spPr>
        <a:xfrm>
          <a:off x="911883" y="337732"/>
          <a:ext cx="3735194" cy="3735194"/>
        </a:xfrm>
        <a:prstGeom prst="pie">
          <a:avLst>
            <a:gd name="adj1" fmla="val 19800000"/>
            <a:gd name="adj2" fmla="val 1800000"/>
          </a:avLst>
        </a:prstGeom>
        <a:gradFill rotWithShape="0">
          <a:gsLst>
            <a:gs pos="0">
              <a:schemeClr val="accent2">
                <a:shade val="50000"/>
                <a:hueOff val="289005"/>
                <a:satOff val="-26860"/>
                <a:lumOff val="19921"/>
                <a:alphaOff val="0"/>
                <a:shade val="51000"/>
                <a:satMod val="130000"/>
              </a:schemeClr>
            </a:gs>
            <a:gs pos="80000">
              <a:schemeClr val="accent2">
                <a:shade val="50000"/>
                <a:hueOff val="289005"/>
                <a:satOff val="-26860"/>
                <a:lumOff val="19921"/>
                <a:alphaOff val="0"/>
                <a:shade val="93000"/>
                <a:satMod val="130000"/>
              </a:schemeClr>
            </a:gs>
            <a:gs pos="100000">
              <a:schemeClr val="accent2">
                <a:shade val="50000"/>
                <a:hueOff val="289005"/>
                <a:satOff val="-26860"/>
                <a:lumOff val="199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dirty="0"/>
            <a:t>Desarrollo Técnico y Contractual</a:t>
          </a:r>
        </a:p>
      </dsp:txBody>
      <dsp:txXfrm>
        <a:off x="3446479" y="1849597"/>
        <a:ext cx="1022731" cy="733698"/>
      </dsp:txXfrm>
    </dsp:sp>
    <dsp:sp modelId="{AF63409D-39B1-41F8-A76C-2A12D1BED0F9}">
      <dsp:nvSpPr>
        <dsp:cNvPr id="0" name=""/>
        <dsp:cNvSpPr/>
      </dsp:nvSpPr>
      <dsp:spPr>
        <a:xfrm>
          <a:off x="867416" y="414660"/>
          <a:ext cx="3735194" cy="3735194"/>
        </a:xfrm>
        <a:prstGeom prst="pie">
          <a:avLst>
            <a:gd name="adj1" fmla="val 1800000"/>
            <a:gd name="adj2" fmla="val 5400000"/>
          </a:avLst>
        </a:prstGeom>
        <a:gradFill rotWithShape="0">
          <a:gsLst>
            <a:gs pos="0">
              <a:schemeClr val="accent2">
                <a:shade val="50000"/>
                <a:hueOff val="578010"/>
                <a:satOff val="-53721"/>
                <a:lumOff val="39843"/>
                <a:alphaOff val="0"/>
                <a:shade val="51000"/>
                <a:satMod val="130000"/>
              </a:schemeClr>
            </a:gs>
            <a:gs pos="80000">
              <a:schemeClr val="accent2">
                <a:shade val="50000"/>
                <a:hueOff val="578010"/>
                <a:satOff val="-53721"/>
                <a:lumOff val="39843"/>
                <a:alphaOff val="0"/>
                <a:shade val="93000"/>
                <a:satMod val="130000"/>
              </a:schemeClr>
            </a:gs>
            <a:gs pos="100000">
              <a:schemeClr val="accent2">
                <a:shade val="50000"/>
                <a:hueOff val="578010"/>
                <a:satOff val="-53721"/>
                <a:lumOff val="398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t>Estrategia de Ventas</a:t>
          </a:r>
        </a:p>
      </dsp:txBody>
      <dsp:txXfrm>
        <a:off x="2823947" y="2939028"/>
        <a:ext cx="978265" cy="755932"/>
      </dsp:txXfrm>
    </dsp:sp>
    <dsp:sp modelId="{CC996DCA-D8DC-4B01-BC6E-43CF3F967F57}">
      <dsp:nvSpPr>
        <dsp:cNvPr id="0" name=""/>
        <dsp:cNvSpPr/>
      </dsp:nvSpPr>
      <dsp:spPr>
        <a:xfrm>
          <a:off x="778483" y="414660"/>
          <a:ext cx="3735194" cy="3735194"/>
        </a:xfrm>
        <a:prstGeom prst="pie">
          <a:avLst>
            <a:gd name="adj1" fmla="val 5400000"/>
            <a:gd name="adj2" fmla="val 9000000"/>
          </a:avLst>
        </a:prstGeom>
        <a:gradFill rotWithShape="0">
          <a:gsLst>
            <a:gs pos="0">
              <a:schemeClr val="accent2">
                <a:shade val="50000"/>
                <a:hueOff val="867015"/>
                <a:satOff val="-80581"/>
                <a:lumOff val="59764"/>
                <a:alphaOff val="0"/>
                <a:shade val="51000"/>
                <a:satMod val="130000"/>
              </a:schemeClr>
            </a:gs>
            <a:gs pos="80000">
              <a:schemeClr val="accent2">
                <a:shade val="50000"/>
                <a:hueOff val="867015"/>
                <a:satOff val="-80581"/>
                <a:lumOff val="59764"/>
                <a:alphaOff val="0"/>
                <a:shade val="93000"/>
                <a:satMod val="130000"/>
              </a:schemeClr>
            </a:gs>
            <a:gs pos="100000">
              <a:schemeClr val="accent2">
                <a:shade val="50000"/>
                <a:hueOff val="867015"/>
                <a:satOff val="-80581"/>
                <a:lumOff val="5976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t>Infraestructura</a:t>
          </a:r>
        </a:p>
      </dsp:txBody>
      <dsp:txXfrm>
        <a:off x="1578882" y="2939028"/>
        <a:ext cx="978265" cy="755932"/>
      </dsp:txXfrm>
    </dsp:sp>
    <dsp:sp modelId="{000E4784-20A5-4B9C-B09B-4D13E20F8C60}">
      <dsp:nvSpPr>
        <dsp:cNvPr id="0" name=""/>
        <dsp:cNvSpPr/>
      </dsp:nvSpPr>
      <dsp:spPr>
        <a:xfrm>
          <a:off x="734017" y="337732"/>
          <a:ext cx="3735194" cy="3735194"/>
        </a:xfrm>
        <a:prstGeom prst="pie">
          <a:avLst>
            <a:gd name="adj1" fmla="val 9000000"/>
            <a:gd name="adj2" fmla="val 12600000"/>
          </a:avLst>
        </a:prstGeom>
        <a:gradFill rotWithShape="0">
          <a:gsLst>
            <a:gs pos="0">
              <a:schemeClr val="accent2">
                <a:shade val="50000"/>
                <a:hueOff val="578010"/>
                <a:satOff val="-53721"/>
                <a:lumOff val="39843"/>
                <a:alphaOff val="0"/>
                <a:shade val="51000"/>
                <a:satMod val="130000"/>
              </a:schemeClr>
            </a:gs>
            <a:gs pos="80000">
              <a:schemeClr val="accent2">
                <a:shade val="50000"/>
                <a:hueOff val="578010"/>
                <a:satOff val="-53721"/>
                <a:lumOff val="39843"/>
                <a:alphaOff val="0"/>
                <a:shade val="93000"/>
                <a:satMod val="130000"/>
              </a:schemeClr>
            </a:gs>
            <a:gs pos="100000">
              <a:schemeClr val="accent2">
                <a:shade val="50000"/>
                <a:hueOff val="578010"/>
                <a:satOff val="-53721"/>
                <a:lumOff val="398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t>Capacitación</a:t>
          </a:r>
        </a:p>
      </dsp:txBody>
      <dsp:txXfrm>
        <a:off x="911883" y="1849597"/>
        <a:ext cx="1022731" cy="733698"/>
      </dsp:txXfrm>
    </dsp:sp>
    <dsp:sp modelId="{9CA1D308-6569-40E4-B7B9-A27BD233948C}">
      <dsp:nvSpPr>
        <dsp:cNvPr id="0" name=""/>
        <dsp:cNvSpPr/>
      </dsp:nvSpPr>
      <dsp:spPr>
        <a:xfrm>
          <a:off x="778483" y="260805"/>
          <a:ext cx="3735194" cy="3735194"/>
        </a:xfrm>
        <a:prstGeom prst="pie">
          <a:avLst>
            <a:gd name="adj1" fmla="val 12600000"/>
            <a:gd name="adj2" fmla="val 16200000"/>
          </a:avLst>
        </a:prstGeom>
        <a:gradFill rotWithShape="0">
          <a:gsLst>
            <a:gs pos="0">
              <a:schemeClr val="accent2">
                <a:shade val="50000"/>
                <a:hueOff val="289005"/>
                <a:satOff val="-26860"/>
                <a:lumOff val="19921"/>
                <a:alphaOff val="0"/>
                <a:shade val="51000"/>
                <a:satMod val="130000"/>
              </a:schemeClr>
            </a:gs>
            <a:gs pos="80000">
              <a:schemeClr val="accent2">
                <a:shade val="50000"/>
                <a:hueOff val="289005"/>
                <a:satOff val="-26860"/>
                <a:lumOff val="19921"/>
                <a:alphaOff val="0"/>
                <a:shade val="93000"/>
                <a:satMod val="130000"/>
              </a:schemeClr>
            </a:gs>
            <a:gs pos="100000">
              <a:schemeClr val="accent2">
                <a:shade val="50000"/>
                <a:hueOff val="289005"/>
                <a:satOff val="-26860"/>
                <a:lumOff val="199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s-MX" sz="1100" kern="1200"/>
            <a:t>Lanzamiento</a:t>
          </a:r>
        </a:p>
      </dsp:txBody>
      <dsp:txXfrm>
        <a:off x="1578882" y="737932"/>
        <a:ext cx="978265" cy="755932"/>
      </dsp:txXfrm>
    </dsp:sp>
    <dsp:sp modelId="{7E3E39E6-6628-463C-9C11-C292111098A5}">
      <dsp:nvSpPr>
        <dsp:cNvPr id="0" name=""/>
        <dsp:cNvSpPr/>
      </dsp:nvSpPr>
      <dsp:spPr>
        <a:xfrm>
          <a:off x="636054" y="29579"/>
          <a:ext cx="4197647" cy="4197647"/>
        </a:xfrm>
        <a:prstGeom prst="circularArrow">
          <a:avLst>
            <a:gd name="adj1" fmla="val 5085"/>
            <a:gd name="adj2" fmla="val 327528"/>
            <a:gd name="adj3" fmla="val 19472472"/>
            <a:gd name="adj4" fmla="val 16200251"/>
            <a:gd name="adj5" fmla="val 5932"/>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8818633-DC7B-4DB2-A4D2-31F60D580906}">
      <dsp:nvSpPr>
        <dsp:cNvPr id="0" name=""/>
        <dsp:cNvSpPr/>
      </dsp:nvSpPr>
      <dsp:spPr>
        <a:xfrm>
          <a:off x="680520" y="106506"/>
          <a:ext cx="4197647" cy="4197647"/>
        </a:xfrm>
        <a:prstGeom prst="circularArrow">
          <a:avLst>
            <a:gd name="adj1" fmla="val 5085"/>
            <a:gd name="adj2" fmla="val 327528"/>
            <a:gd name="adj3" fmla="val 1472472"/>
            <a:gd name="adj4" fmla="val 19800000"/>
            <a:gd name="adj5" fmla="val 5932"/>
          </a:avLst>
        </a:prstGeom>
        <a:gradFill rotWithShape="0">
          <a:gsLst>
            <a:gs pos="0">
              <a:schemeClr val="accent2">
                <a:shade val="90000"/>
                <a:hueOff val="301360"/>
                <a:satOff val="-26710"/>
                <a:lumOff val="16881"/>
                <a:alphaOff val="0"/>
                <a:shade val="51000"/>
                <a:satMod val="130000"/>
              </a:schemeClr>
            </a:gs>
            <a:gs pos="80000">
              <a:schemeClr val="accent2">
                <a:shade val="90000"/>
                <a:hueOff val="301360"/>
                <a:satOff val="-26710"/>
                <a:lumOff val="16881"/>
                <a:alphaOff val="0"/>
                <a:shade val="93000"/>
                <a:satMod val="130000"/>
              </a:schemeClr>
            </a:gs>
            <a:gs pos="100000">
              <a:schemeClr val="accent2">
                <a:shade val="90000"/>
                <a:hueOff val="301360"/>
                <a:satOff val="-26710"/>
                <a:lumOff val="168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3CD867E-A9FA-46B2-A1AE-39799661D2F0}">
      <dsp:nvSpPr>
        <dsp:cNvPr id="0" name=""/>
        <dsp:cNvSpPr/>
      </dsp:nvSpPr>
      <dsp:spPr>
        <a:xfrm>
          <a:off x="636054" y="183433"/>
          <a:ext cx="4197647" cy="4197647"/>
        </a:xfrm>
        <a:prstGeom prst="circularArrow">
          <a:avLst>
            <a:gd name="adj1" fmla="val 5085"/>
            <a:gd name="adj2" fmla="val 327528"/>
            <a:gd name="adj3" fmla="val 5072221"/>
            <a:gd name="adj4" fmla="val 1800000"/>
            <a:gd name="adj5" fmla="val 5932"/>
          </a:avLst>
        </a:prstGeom>
        <a:gradFill rotWithShape="0">
          <a:gsLst>
            <a:gs pos="0">
              <a:schemeClr val="accent2">
                <a:shade val="90000"/>
                <a:hueOff val="602720"/>
                <a:satOff val="-53419"/>
                <a:lumOff val="33762"/>
                <a:alphaOff val="0"/>
                <a:shade val="51000"/>
                <a:satMod val="130000"/>
              </a:schemeClr>
            </a:gs>
            <a:gs pos="80000">
              <a:schemeClr val="accent2">
                <a:shade val="90000"/>
                <a:hueOff val="602720"/>
                <a:satOff val="-53419"/>
                <a:lumOff val="33762"/>
                <a:alphaOff val="0"/>
                <a:shade val="93000"/>
                <a:satMod val="130000"/>
              </a:schemeClr>
            </a:gs>
            <a:gs pos="100000">
              <a:schemeClr val="accent2">
                <a:shade val="90000"/>
                <a:hueOff val="602720"/>
                <a:satOff val="-53419"/>
                <a:lumOff val="3376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81E12A9-3DE3-41AE-AD6C-D5DFD643CD72}">
      <dsp:nvSpPr>
        <dsp:cNvPr id="0" name=""/>
        <dsp:cNvSpPr/>
      </dsp:nvSpPr>
      <dsp:spPr>
        <a:xfrm>
          <a:off x="547393" y="183433"/>
          <a:ext cx="4197647" cy="4197647"/>
        </a:xfrm>
        <a:prstGeom prst="circularArrow">
          <a:avLst>
            <a:gd name="adj1" fmla="val 5085"/>
            <a:gd name="adj2" fmla="val 327528"/>
            <a:gd name="adj3" fmla="val 8672472"/>
            <a:gd name="adj4" fmla="val 5400251"/>
            <a:gd name="adj5" fmla="val 5932"/>
          </a:avLst>
        </a:prstGeom>
        <a:gradFill rotWithShape="0">
          <a:gsLst>
            <a:gs pos="0">
              <a:schemeClr val="accent2">
                <a:shade val="90000"/>
                <a:hueOff val="904081"/>
                <a:satOff val="-80129"/>
                <a:lumOff val="50643"/>
                <a:alphaOff val="0"/>
                <a:shade val="51000"/>
                <a:satMod val="130000"/>
              </a:schemeClr>
            </a:gs>
            <a:gs pos="80000">
              <a:schemeClr val="accent2">
                <a:shade val="90000"/>
                <a:hueOff val="904081"/>
                <a:satOff val="-80129"/>
                <a:lumOff val="50643"/>
                <a:alphaOff val="0"/>
                <a:shade val="93000"/>
                <a:satMod val="130000"/>
              </a:schemeClr>
            </a:gs>
            <a:gs pos="100000">
              <a:schemeClr val="accent2">
                <a:shade val="90000"/>
                <a:hueOff val="904081"/>
                <a:satOff val="-80129"/>
                <a:lumOff val="5064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715B96B-895E-49AA-A197-3FA791A75619}">
      <dsp:nvSpPr>
        <dsp:cNvPr id="0" name=""/>
        <dsp:cNvSpPr/>
      </dsp:nvSpPr>
      <dsp:spPr>
        <a:xfrm>
          <a:off x="502927" y="106506"/>
          <a:ext cx="4197647" cy="4197647"/>
        </a:xfrm>
        <a:prstGeom prst="circularArrow">
          <a:avLst>
            <a:gd name="adj1" fmla="val 5085"/>
            <a:gd name="adj2" fmla="val 327528"/>
            <a:gd name="adj3" fmla="val 12272472"/>
            <a:gd name="adj4" fmla="val 9000000"/>
            <a:gd name="adj5" fmla="val 5932"/>
          </a:avLst>
        </a:prstGeom>
        <a:gradFill rotWithShape="0">
          <a:gsLst>
            <a:gs pos="0">
              <a:schemeClr val="accent2">
                <a:shade val="90000"/>
                <a:hueOff val="602720"/>
                <a:satOff val="-53419"/>
                <a:lumOff val="33762"/>
                <a:alphaOff val="0"/>
                <a:shade val="51000"/>
                <a:satMod val="130000"/>
              </a:schemeClr>
            </a:gs>
            <a:gs pos="80000">
              <a:schemeClr val="accent2">
                <a:shade val="90000"/>
                <a:hueOff val="602720"/>
                <a:satOff val="-53419"/>
                <a:lumOff val="33762"/>
                <a:alphaOff val="0"/>
                <a:shade val="93000"/>
                <a:satMod val="130000"/>
              </a:schemeClr>
            </a:gs>
            <a:gs pos="100000">
              <a:schemeClr val="accent2">
                <a:shade val="90000"/>
                <a:hueOff val="602720"/>
                <a:satOff val="-53419"/>
                <a:lumOff val="3376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F4BAF7-906B-40A0-A429-C3D3E2A85FA2}">
      <dsp:nvSpPr>
        <dsp:cNvPr id="0" name=""/>
        <dsp:cNvSpPr/>
      </dsp:nvSpPr>
      <dsp:spPr>
        <a:xfrm>
          <a:off x="547393" y="29579"/>
          <a:ext cx="4197647" cy="4197647"/>
        </a:xfrm>
        <a:prstGeom prst="circularArrow">
          <a:avLst>
            <a:gd name="adj1" fmla="val 5085"/>
            <a:gd name="adj2" fmla="val 327528"/>
            <a:gd name="adj3" fmla="val 15872221"/>
            <a:gd name="adj4" fmla="val 12600000"/>
            <a:gd name="adj5" fmla="val 5932"/>
          </a:avLst>
        </a:prstGeom>
        <a:gradFill rotWithShape="0">
          <a:gsLst>
            <a:gs pos="0">
              <a:schemeClr val="accent2">
                <a:shade val="90000"/>
                <a:hueOff val="301360"/>
                <a:satOff val="-26710"/>
                <a:lumOff val="16881"/>
                <a:alphaOff val="0"/>
                <a:shade val="51000"/>
                <a:satMod val="130000"/>
              </a:schemeClr>
            </a:gs>
            <a:gs pos="80000">
              <a:schemeClr val="accent2">
                <a:shade val="90000"/>
                <a:hueOff val="301360"/>
                <a:satOff val="-26710"/>
                <a:lumOff val="16881"/>
                <a:alphaOff val="0"/>
                <a:shade val="93000"/>
                <a:satMod val="130000"/>
              </a:schemeClr>
            </a:gs>
            <a:gs pos="100000">
              <a:schemeClr val="accent2">
                <a:shade val="90000"/>
                <a:hueOff val="301360"/>
                <a:satOff val="-26710"/>
                <a:lumOff val="1688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75DD6-F5FA-4C3C-87AF-9BABD4CE5B33}">
      <dsp:nvSpPr>
        <dsp:cNvPr id="0" name=""/>
        <dsp:cNvSpPr/>
      </dsp:nvSpPr>
      <dsp:spPr>
        <a:xfrm>
          <a:off x="248425" y="1393"/>
          <a:ext cx="1159796" cy="6958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Actuarial</a:t>
          </a:r>
        </a:p>
      </dsp:txBody>
      <dsp:txXfrm>
        <a:off x="248425" y="1393"/>
        <a:ext cx="1159796" cy="695877"/>
      </dsp:txXfrm>
    </dsp:sp>
    <dsp:sp modelId="{045DA133-7BBC-444B-9EBB-72FDD3323BAD}">
      <dsp:nvSpPr>
        <dsp:cNvPr id="0" name=""/>
        <dsp:cNvSpPr/>
      </dsp:nvSpPr>
      <dsp:spPr>
        <a:xfrm>
          <a:off x="1524201" y="1393"/>
          <a:ext cx="1159796" cy="695877"/>
        </a:xfrm>
        <a:prstGeom prst="rect">
          <a:avLst/>
        </a:prstGeom>
        <a:gradFill rotWithShape="0">
          <a:gsLst>
            <a:gs pos="0">
              <a:schemeClr val="accent2">
                <a:hueOff val="-724858"/>
                <a:satOff val="-1886"/>
                <a:lumOff val="1693"/>
                <a:alphaOff val="0"/>
                <a:shade val="51000"/>
                <a:satMod val="130000"/>
              </a:schemeClr>
            </a:gs>
            <a:gs pos="80000">
              <a:schemeClr val="accent2">
                <a:hueOff val="-724858"/>
                <a:satOff val="-1886"/>
                <a:lumOff val="1693"/>
                <a:alphaOff val="0"/>
                <a:shade val="93000"/>
                <a:satMod val="130000"/>
              </a:schemeClr>
            </a:gs>
            <a:gs pos="100000">
              <a:schemeClr val="accent2">
                <a:hueOff val="-724858"/>
                <a:satOff val="-1886"/>
                <a:lumOff val="169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a:t>Comercial</a:t>
          </a:r>
          <a:endParaRPr lang="es-MX" sz="1400" kern="1200" dirty="0"/>
        </a:p>
      </dsp:txBody>
      <dsp:txXfrm>
        <a:off x="1524201" y="1393"/>
        <a:ext cx="1159796" cy="695877"/>
      </dsp:txXfrm>
    </dsp:sp>
    <dsp:sp modelId="{3C945EDE-302B-4EF2-9243-C049F6C8AD7D}">
      <dsp:nvSpPr>
        <dsp:cNvPr id="0" name=""/>
        <dsp:cNvSpPr/>
      </dsp:nvSpPr>
      <dsp:spPr>
        <a:xfrm>
          <a:off x="248425" y="813250"/>
          <a:ext cx="1159796" cy="695877"/>
        </a:xfrm>
        <a:prstGeom prst="rect">
          <a:avLst/>
        </a:prstGeom>
        <a:gradFill rotWithShape="0">
          <a:gsLst>
            <a:gs pos="0">
              <a:schemeClr val="accent2">
                <a:hueOff val="-1449716"/>
                <a:satOff val="-3772"/>
                <a:lumOff val="3387"/>
                <a:alphaOff val="0"/>
                <a:shade val="51000"/>
                <a:satMod val="130000"/>
              </a:schemeClr>
            </a:gs>
            <a:gs pos="80000">
              <a:schemeClr val="accent2">
                <a:hueOff val="-1449716"/>
                <a:satOff val="-3772"/>
                <a:lumOff val="3387"/>
                <a:alphaOff val="0"/>
                <a:shade val="93000"/>
                <a:satMod val="130000"/>
              </a:schemeClr>
            </a:gs>
            <a:gs pos="100000">
              <a:schemeClr val="accent2">
                <a:hueOff val="-1449716"/>
                <a:satOff val="-3772"/>
                <a:lumOff val="33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a:t>Técnico Admvo.</a:t>
          </a:r>
          <a:endParaRPr lang="es-MX" sz="1400" kern="1200" dirty="0"/>
        </a:p>
      </dsp:txBody>
      <dsp:txXfrm>
        <a:off x="248425" y="813250"/>
        <a:ext cx="1159796" cy="695877"/>
      </dsp:txXfrm>
    </dsp:sp>
    <dsp:sp modelId="{074D87F0-44A6-459C-9800-AC10DF79372D}">
      <dsp:nvSpPr>
        <dsp:cNvPr id="0" name=""/>
        <dsp:cNvSpPr/>
      </dsp:nvSpPr>
      <dsp:spPr>
        <a:xfrm>
          <a:off x="1524201" y="813250"/>
          <a:ext cx="1159796" cy="695877"/>
        </a:xfrm>
        <a:prstGeom prst="rect">
          <a:avLst/>
        </a:prstGeom>
        <a:gradFill rotWithShape="0">
          <a:gsLst>
            <a:gs pos="0">
              <a:schemeClr val="accent2">
                <a:hueOff val="-2174575"/>
                <a:satOff val="-5658"/>
                <a:lumOff val="5080"/>
                <a:alphaOff val="0"/>
                <a:shade val="51000"/>
                <a:satMod val="130000"/>
              </a:schemeClr>
            </a:gs>
            <a:gs pos="80000">
              <a:schemeClr val="accent2">
                <a:hueOff val="-2174575"/>
                <a:satOff val="-5658"/>
                <a:lumOff val="5080"/>
                <a:alphaOff val="0"/>
                <a:shade val="93000"/>
                <a:satMod val="130000"/>
              </a:schemeClr>
            </a:gs>
            <a:gs pos="100000">
              <a:schemeClr val="accent2">
                <a:hueOff val="-2174575"/>
                <a:satOff val="-5658"/>
                <a:lumOff val="50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Inteligencia de Mercado</a:t>
          </a:r>
        </a:p>
      </dsp:txBody>
      <dsp:txXfrm>
        <a:off x="1524201" y="813250"/>
        <a:ext cx="1159796" cy="695877"/>
      </dsp:txXfrm>
    </dsp:sp>
    <dsp:sp modelId="{B50A3C4F-DABD-4DCA-9E2E-A6AF9A8531C3}">
      <dsp:nvSpPr>
        <dsp:cNvPr id="0" name=""/>
        <dsp:cNvSpPr/>
      </dsp:nvSpPr>
      <dsp:spPr>
        <a:xfrm>
          <a:off x="248425" y="1625107"/>
          <a:ext cx="1159796" cy="695877"/>
        </a:xfrm>
        <a:prstGeom prst="rect">
          <a:avLst/>
        </a:prstGeom>
        <a:gradFill rotWithShape="0">
          <a:gsLst>
            <a:gs pos="0">
              <a:schemeClr val="accent2">
                <a:hueOff val="-2899433"/>
                <a:satOff val="-7544"/>
                <a:lumOff val="6774"/>
                <a:alphaOff val="0"/>
                <a:shade val="51000"/>
                <a:satMod val="130000"/>
              </a:schemeClr>
            </a:gs>
            <a:gs pos="80000">
              <a:schemeClr val="accent2">
                <a:hueOff val="-2899433"/>
                <a:satOff val="-7544"/>
                <a:lumOff val="6774"/>
                <a:alphaOff val="0"/>
                <a:shade val="93000"/>
                <a:satMod val="130000"/>
              </a:schemeClr>
            </a:gs>
            <a:gs pos="100000">
              <a:schemeClr val="accent2">
                <a:hueOff val="-2899433"/>
                <a:satOff val="-7544"/>
                <a:lumOff val="677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Planeación</a:t>
          </a:r>
        </a:p>
      </dsp:txBody>
      <dsp:txXfrm>
        <a:off x="248425" y="1625107"/>
        <a:ext cx="1159796" cy="695877"/>
      </dsp:txXfrm>
    </dsp:sp>
    <dsp:sp modelId="{FEFDA367-7883-4E20-9682-79E72481FC92}">
      <dsp:nvSpPr>
        <dsp:cNvPr id="0" name=""/>
        <dsp:cNvSpPr/>
      </dsp:nvSpPr>
      <dsp:spPr>
        <a:xfrm>
          <a:off x="1524201" y="1625107"/>
          <a:ext cx="1159796" cy="695877"/>
        </a:xfrm>
        <a:prstGeom prst="rect">
          <a:avLst/>
        </a:prstGeom>
        <a:gradFill rotWithShape="0">
          <a:gsLst>
            <a:gs pos="0">
              <a:schemeClr val="accent2">
                <a:hueOff val="-3624291"/>
                <a:satOff val="-9430"/>
                <a:lumOff val="8467"/>
                <a:alphaOff val="0"/>
                <a:shade val="51000"/>
                <a:satMod val="130000"/>
              </a:schemeClr>
            </a:gs>
            <a:gs pos="80000">
              <a:schemeClr val="accent2">
                <a:hueOff val="-3624291"/>
                <a:satOff val="-9430"/>
                <a:lumOff val="8467"/>
                <a:alphaOff val="0"/>
                <a:shade val="93000"/>
                <a:satMod val="130000"/>
              </a:schemeClr>
            </a:gs>
            <a:gs pos="100000">
              <a:schemeClr val="accent2">
                <a:hueOff val="-3624291"/>
                <a:satOff val="-9430"/>
                <a:lumOff val="846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Finanzas</a:t>
          </a:r>
        </a:p>
      </dsp:txBody>
      <dsp:txXfrm>
        <a:off x="1524201" y="1625107"/>
        <a:ext cx="1159796" cy="695877"/>
      </dsp:txXfrm>
    </dsp:sp>
    <dsp:sp modelId="{D4E92524-65C6-4D73-B74D-79CE7D97989E}">
      <dsp:nvSpPr>
        <dsp:cNvPr id="0" name=""/>
        <dsp:cNvSpPr/>
      </dsp:nvSpPr>
      <dsp:spPr>
        <a:xfrm>
          <a:off x="248425" y="2436965"/>
          <a:ext cx="1159796" cy="695877"/>
        </a:xfrm>
        <a:prstGeom prst="rect">
          <a:avLst/>
        </a:prstGeom>
        <a:gradFill rotWithShape="0">
          <a:gsLst>
            <a:gs pos="0">
              <a:schemeClr val="accent2">
                <a:hueOff val="-4349149"/>
                <a:satOff val="-11315"/>
                <a:lumOff val="10161"/>
                <a:alphaOff val="0"/>
                <a:shade val="51000"/>
                <a:satMod val="130000"/>
              </a:schemeClr>
            </a:gs>
            <a:gs pos="80000">
              <a:schemeClr val="accent2">
                <a:hueOff val="-4349149"/>
                <a:satOff val="-11315"/>
                <a:lumOff val="10161"/>
                <a:alphaOff val="0"/>
                <a:shade val="93000"/>
                <a:satMod val="130000"/>
              </a:schemeClr>
            </a:gs>
            <a:gs pos="100000">
              <a:schemeClr val="accent2">
                <a:hueOff val="-4349149"/>
                <a:satOff val="-11315"/>
                <a:lumOff val="101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Contabilidad</a:t>
          </a:r>
        </a:p>
      </dsp:txBody>
      <dsp:txXfrm>
        <a:off x="248425" y="2436965"/>
        <a:ext cx="1159796" cy="695877"/>
      </dsp:txXfrm>
    </dsp:sp>
    <dsp:sp modelId="{6036E2A4-580C-40C6-94F3-9CD20922F5A3}">
      <dsp:nvSpPr>
        <dsp:cNvPr id="0" name=""/>
        <dsp:cNvSpPr/>
      </dsp:nvSpPr>
      <dsp:spPr>
        <a:xfrm>
          <a:off x="1524201" y="2436965"/>
          <a:ext cx="1159796" cy="695877"/>
        </a:xfrm>
        <a:prstGeom prst="rect">
          <a:avLst/>
        </a:prstGeom>
        <a:gradFill rotWithShape="0">
          <a:gsLst>
            <a:gs pos="0">
              <a:schemeClr val="accent2">
                <a:hueOff val="-5074007"/>
                <a:satOff val="-13201"/>
                <a:lumOff val="11854"/>
                <a:alphaOff val="0"/>
                <a:shade val="51000"/>
                <a:satMod val="130000"/>
              </a:schemeClr>
            </a:gs>
            <a:gs pos="80000">
              <a:schemeClr val="accent2">
                <a:hueOff val="-5074007"/>
                <a:satOff val="-13201"/>
                <a:lumOff val="11854"/>
                <a:alphaOff val="0"/>
                <a:shade val="93000"/>
                <a:satMod val="130000"/>
              </a:schemeClr>
            </a:gs>
            <a:gs pos="100000">
              <a:schemeClr val="accent2">
                <a:hueOff val="-5074007"/>
                <a:satOff val="-13201"/>
                <a:lumOff val="118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Marketing</a:t>
          </a:r>
        </a:p>
      </dsp:txBody>
      <dsp:txXfrm>
        <a:off x="1524201" y="2436965"/>
        <a:ext cx="1159796" cy="695877"/>
      </dsp:txXfrm>
    </dsp:sp>
    <dsp:sp modelId="{B68A8002-48F6-4CA7-B5A7-B2AEA8FB7D81}">
      <dsp:nvSpPr>
        <dsp:cNvPr id="0" name=""/>
        <dsp:cNvSpPr/>
      </dsp:nvSpPr>
      <dsp:spPr>
        <a:xfrm>
          <a:off x="248425" y="3248822"/>
          <a:ext cx="1159796" cy="695877"/>
        </a:xfrm>
        <a:prstGeom prst="rect">
          <a:avLst/>
        </a:prstGeom>
        <a:gradFill rotWithShape="0">
          <a:gsLst>
            <a:gs pos="0">
              <a:schemeClr val="accent2">
                <a:hueOff val="-5798865"/>
                <a:satOff val="-15087"/>
                <a:lumOff val="13548"/>
                <a:alphaOff val="0"/>
                <a:shade val="51000"/>
                <a:satMod val="130000"/>
              </a:schemeClr>
            </a:gs>
            <a:gs pos="80000">
              <a:schemeClr val="accent2">
                <a:hueOff val="-5798865"/>
                <a:satOff val="-15087"/>
                <a:lumOff val="13548"/>
                <a:alphaOff val="0"/>
                <a:shade val="93000"/>
                <a:satMod val="130000"/>
              </a:schemeClr>
            </a:gs>
            <a:gs pos="100000">
              <a:schemeClr val="accent2">
                <a:hueOff val="-5798865"/>
                <a:satOff val="-15087"/>
                <a:lumOff val="1354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Operaciones</a:t>
          </a:r>
        </a:p>
      </dsp:txBody>
      <dsp:txXfrm>
        <a:off x="248425" y="3248822"/>
        <a:ext cx="1159796" cy="695877"/>
      </dsp:txXfrm>
    </dsp:sp>
    <dsp:sp modelId="{F38E4777-2BFA-4974-B9C7-A76510397925}">
      <dsp:nvSpPr>
        <dsp:cNvPr id="0" name=""/>
        <dsp:cNvSpPr/>
      </dsp:nvSpPr>
      <dsp:spPr>
        <a:xfrm>
          <a:off x="1524201" y="3248822"/>
          <a:ext cx="1159796" cy="695877"/>
        </a:xfrm>
        <a:prstGeom prst="rect">
          <a:avLst/>
        </a:prstGeom>
        <a:gradFill rotWithShape="0">
          <a:gsLst>
            <a:gs pos="0">
              <a:schemeClr val="accent2">
                <a:hueOff val="-6523723"/>
                <a:satOff val="-16973"/>
                <a:lumOff val="15241"/>
                <a:alphaOff val="0"/>
                <a:shade val="51000"/>
                <a:satMod val="130000"/>
              </a:schemeClr>
            </a:gs>
            <a:gs pos="80000">
              <a:schemeClr val="accent2">
                <a:hueOff val="-6523723"/>
                <a:satOff val="-16973"/>
                <a:lumOff val="15241"/>
                <a:alphaOff val="0"/>
                <a:shade val="93000"/>
                <a:satMod val="130000"/>
              </a:schemeClr>
            </a:gs>
            <a:gs pos="100000">
              <a:schemeClr val="accent2">
                <a:hueOff val="-6523723"/>
                <a:satOff val="-16973"/>
                <a:lumOff val="152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Sistemas</a:t>
          </a:r>
        </a:p>
      </dsp:txBody>
      <dsp:txXfrm>
        <a:off x="1524201" y="3248822"/>
        <a:ext cx="1159796" cy="695877"/>
      </dsp:txXfrm>
    </dsp:sp>
    <dsp:sp modelId="{7ABB7BEA-3809-4565-A639-2297C7775A5F}">
      <dsp:nvSpPr>
        <dsp:cNvPr id="0" name=""/>
        <dsp:cNvSpPr/>
      </dsp:nvSpPr>
      <dsp:spPr>
        <a:xfrm>
          <a:off x="248425" y="4060679"/>
          <a:ext cx="1159796" cy="695877"/>
        </a:xfrm>
        <a:prstGeom prst="rect">
          <a:avLst/>
        </a:prstGeom>
        <a:solidFill>
          <a:schemeClr val="accent2"/>
        </a:solidFill>
        <a:ln w="57150">
          <a:solidFill>
            <a:srgbClr val="FF0000"/>
          </a:solid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Siniestros</a:t>
          </a:r>
        </a:p>
      </dsp:txBody>
      <dsp:txXfrm>
        <a:off x="248425" y="4060679"/>
        <a:ext cx="1159796" cy="695877"/>
      </dsp:txXfrm>
    </dsp:sp>
    <dsp:sp modelId="{99638031-08A6-447D-BDF7-292129C5C8E0}">
      <dsp:nvSpPr>
        <dsp:cNvPr id="0" name=""/>
        <dsp:cNvSpPr/>
      </dsp:nvSpPr>
      <dsp:spPr>
        <a:xfrm>
          <a:off x="1524201" y="4060679"/>
          <a:ext cx="1159796" cy="695877"/>
        </a:xfrm>
        <a:prstGeom prst="rect">
          <a:avLst/>
        </a:prstGeom>
        <a:solidFill>
          <a:schemeClr val="accent2"/>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MX" sz="1400" kern="1200" dirty="0"/>
            <a:t>Atención a Clientes</a:t>
          </a:r>
        </a:p>
      </dsp:txBody>
      <dsp:txXfrm>
        <a:off x="1524201" y="4060679"/>
        <a:ext cx="1159796" cy="69587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F0DB7-8C16-45AF-BE1D-C7E40726FAA4}" type="datetimeFigureOut">
              <a:rPr lang="en-GB" smtClean="0"/>
              <a:t>06/05/2024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BEE22-767C-406C-B3AE-8616D16A9B29}" type="slidenum">
              <a:rPr lang="en-GB" smtClean="0"/>
              <a:t>‹#›</a:t>
            </a:fld>
            <a:endParaRPr lang="en-GB"/>
          </a:p>
        </p:txBody>
      </p:sp>
    </p:spTree>
    <p:extLst>
      <p:ext uri="{BB962C8B-B14F-4D97-AF65-F5344CB8AC3E}">
        <p14:creationId xmlns:p14="http://schemas.microsoft.com/office/powerpoint/2010/main" val="2478397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lgn="l"/>
            <a:fld id="{F4EEDB6A-38C4-4996-A5FD-5E909304D8B3}" type="slidenum">
              <a:rPr lang="de-DE" sz="800" smtClean="0"/>
              <a:pPr algn="l"/>
              <a:t>2</a:t>
            </a:fld>
            <a:endParaRPr lang="de-DE" sz="800" dirty="0"/>
          </a:p>
        </p:txBody>
      </p:sp>
    </p:spTree>
    <p:extLst>
      <p:ext uri="{BB962C8B-B14F-4D97-AF65-F5344CB8AC3E}">
        <p14:creationId xmlns:p14="http://schemas.microsoft.com/office/powerpoint/2010/main" val="2065828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pPr algn="l"/>
            <a:fld id="{F4EEDB6A-38C4-4996-A5FD-5E909304D8B3}" type="slidenum">
              <a:rPr lang="en-GB" sz="800" smtClean="0"/>
              <a:pPr algn="l"/>
              <a:t>17</a:t>
            </a:fld>
            <a:endParaRPr lang="en-GB" sz="800" dirty="0"/>
          </a:p>
        </p:txBody>
      </p:sp>
    </p:spTree>
    <p:extLst>
      <p:ext uri="{BB962C8B-B14F-4D97-AF65-F5344CB8AC3E}">
        <p14:creationId xmlns:p14="http://schemas.microsoft.com/office/powerpoint/2010/main" val="30636066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jp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TitleBar">
            <a:extLst>
              <a:ext uri="{FF2B5EF4-FFF2-40B4-BE49-F238E27FC236}">
                <a16:creationId xmlns:a16="http://schemas.microsoft.com/office/drawing/2014/main" id="{B1D20B52-9EC4-4386-8A0C-64C7C2BD05E5}"/>
              </a:ext>
            </a:extLst>
          </p:cNvPr>
          <p:cNvSpPr/>
          <p:nvPr/>
        </p:nvSpPr>
        <p:spPr bwMode="gray">
          <a:xfrm>
            <a:off x="121262" y="3923361"/>
            <a:ext cx="11947639" cy="1313237"/>
          </a:xfrm>
          <a:custGeom>
            <a:avLst/>
            <a:gdLst>
              <a:gd name="connsiteX0" fmla="*/ 300 w 12193221"/>
              <a:gd name="connsiteY0" fmla="*/ 300 h 3721257"/>
              <a:gd name="connsiteX1" fmla="*/ 12194694 w 12193221"/>
              <a:gd name="connsiteY1" fmla="*/ 300 h 3721257"/>
              <a:gd name="connsiteX2" fmla="*/ 12194694 w 12193221"/>
              <a:gd name="connsiteY2" fmla="*/ 3721363 h 3721257"/>
              <a:gd name="connsiteX3" fmla="*/ 301 w 12193221"/>
              <a:gd name="connsiteY3" fmla="*/ 3721363 h 3721257"/>
            </a:gdLst>
            <a:ahLst/>
            <a:cxnLst>
              <a:cxn ang="0">
                <a:pos x="connsiteX0" y="connsiteY0"/>
              </a:cxn>
              <a:cxn ang="0">
                <a:pos x="connsiteX1" y="connsiteY1"/>
              </a:cxn>
              <a:cxn ang="0">
                <a:pos x="connsiteX2" y="connsiteY2"/>
              </a:cxn>
              <a:cxn ang="0">
                <a:pos x="connsiteX3" y="connsiteY3"/>
              </a:cxn>
            </a:cxnLst>
            <a:rect l="l" t="t" r="r" b="b"/>
            <a:pathLst>
              <a:path w="12193221" h="3721257">
                <a:moveTo>
                  <a:pt x="300" y="300"/>
                </a:moveTo>
                <a:lnTo>
                  <a:pt x="12194694" y="300"/>
                </a:lnTo>
                <a:lnTo>
                  <a:pt x="12194694" y="3721363"/>
                </a:lnTo>
                <a:lnTo>
                  <a:pt x="301" y="3721363"/>
                </a:lnTo>
                <a:close/>
              </a:path>
            </a:pathLst>
          </a:custGeom>
          <a:solidFill>
            <a:schemeClr val="accent1"/>
          </a:solidFill>
          <a:ln w="1953" cap="flat">
            <a:noFill/>
            <a:prstDash val="solid"/>
            <a:miter/>
          </a:ln>
        </p:spPr>
        <p:txBody>
          <a:bodyPr rtlCol="0" anchor="ctr"/>
          <a:lstStyle/>
          <a:p>
            <a:endParaRPr lang="en-US" sz="1799" dirty="0"/>
          </a:p>
        </p:txBody>
      </p:sp>
      <p:sp>
        <p:nvSpPr>
          <p:cNvPr id="12" name="TitleCallout">
            <a:extLst>
              <a:ext uri="{FF2B5EF4-FFF2-40B4-BE49-F238E27FC236}">
                <a16:creationId xmlns:a16="http://schemas.microsoft.com/office/drawing/2014/main" id="{27B859DF-90F5-4098-B54A-8B4B51F4A9CD}"/>
              </a:ext>
            </a:extLst>
          </p:cNvPr>
          <p:cNvSpPr/>
          <p:nvPr/>
        </p:nvSpPr>
        <p:spPr bwMode="gray">
          <a:xfrm>
            <a:off x="877946" y="4956615"/>
            <a:ext cx="1037454" cy="715302"/>
          </a:xfrm>
          <a:custGeom>
            <a:avLst/>
            <a:gdLst>
              <a:gd name="connsiteX0" fmla="*/ 300 w 1371297"/>
              <a:gd name="connsiteY0" fmla="*/ 335702 h 945453"/>
              <a:gd name="connsiteX1" fmla="*/ 1372184 w 1371297"/>
              <a:gd name="connsiteY1" fmla="*/ 945363 h 945453"/>
              <a:gd name="connsiteX2" fmla="*/ 1219623 w 1371297"/>
              <a:gd name="connsiteY2" fmla="*/ 335702 h 945453"/>
              <a:gd name="connsiteX3" fmla="*/ 1219623 w 1371297"/>
              <a:gd name="connsiteY3" fmla="*/ 300 h 945453"/>
              <a:gd name="connsiteX4" fmla="*/ 300 w 1371297"/>
              <a:gd name="connsiteY4" fmla="*/ 300 h 9454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297" h="945453">
                <a:moveTo>
                  <a:pt x="300" y="335702"/>
                </a:moveTo>
                <a:lnTo>
                  <a:pt x="1372184" y="945363"/>
                </a:lnTo>
                <a:lnTo>
                  <a:pt x="1219623" y="335702"/>
                </a:lnTo>
                <a:lnTo>
                  <a:pt x="1219623" y="300"/>
                </a:lnTo>
                <a:lnTo>
                  <a:pt x="300" y="300"/>
                </a:lnTo>
                <a:close/>
              </a:path>
            </a:pathLst>
          </a:custGeom>
          <a:solidFill>
            <a:schemeClr val="accent1"/>
          </a:solidFill>
          <a:ln w="1953" cap="flat">
            <a:noFill/>
            <a:prstDash val="solid"/>
            <a:miter/>
          </a:ln>
        </p:spPr>
        <p:txBody>
          <a:bodyPr rtlCol="0" anchor="ctr"/>
          <a:lstStyle/>
          <a:p>
            <a:endParaRPr lang="en-US" sz="1799" dirty="0"/>
          </a:p>
        </p:txBody>
      </p:sp>
      <p:sp>
        <p:nvSpPr>
          <p:cNvPr id="7172" name="Title"/>
          <p:cNvSpPr>
            <a:spLocks noGrp="1" noChangeArrowheads="1"/>
          </p:cNvSpPr>
          <p:nvPr>
            <p:ph type="ctrTitle" sz="quarter" hasCustomPrompt="1"/>
          </p:nvPr>
        </p:nvSpPr>
        <p:spPr bwMode="gray">
          <a:xfrm>
            <a:off x="338050" y="4004866"/>
            <a:ext cx="11515901" cy="647850"/>
          </a:xfrm>
        </p:spPr>
        <p:txBody>
          <a:bodyPr>
            <a:noAutofit/>
          </a:bodyPr>
          <a:lstStyle>
            <a:lvl1pPr>
              <a:defRPr sz="3199" b="1" i="0" baseline="0">
                <a:solidFill>
                  <a:schemeClr val="bg1"/>
                </a:solidFill>
              </a:defRPr>
            </a:lvl1pPr>
          </a:lstStyle>
          <a:p>
            <a:pPr lvl="0"/>
            <a:r>
              <a:rPr lang="en-US" noProof="0" dirty="0"/>
              <a:t>Title of presentation</a:t>
            </a:r>
          </a:p>
        </p:txBody>
      </p:sp>
      <p:sp>
        <p:nvSpPr>
          <p:cNvPr id="7175" name="Subtitle"/>
          <p:cNvSpPr>
            <a:spLocks noGrp="1" noChangeArrowheads="1"/>
          </p:cNvSpPr>
          <p:nvPr>
            <p:ph type="subTitle" idx="1" hasCustomPrompt="1"/>
          </p:nvPr>
        </p:nvSpPr>
        <p:spPr bwMode="gray">
          <a:xfrm>
            <a:off x="338050" y="4737068"/>
            <a:ext cx="11515901" cy="359917"/>
          </a:xfrm>
          <a:prstGeom prst="rect">
            <a:avLst/>
          </a:prstGeom>
        </p:spPr>
        <p:txBody>
          <a:bodyPr tIns="0">
            <a:noAutofit/>
          </a:bodyPr>
          <a:lstStyle>
            <a:lvl1pPr marL="0" indent="0">
              <a:buFont typeface="Arial" panose="020B0604020202020204" pitchFamily="34" charset="0"/>
              <a:buNone/>
              <a:defRPr sz="1999" b="0">
                <a:solidFill>
                  <a:schemeClr val="bg1"/>
                </a:solidFill>
              </a:defRPr>
            </a:lvl1pPr>
            <a:lvl2pPr marL="0" indent="0">
              <a:buNone/>
              <a:defRPr sz="1999">
                <a:solidFill>
                  <a:schemeClr val="bg1"/>
                </a:solidFill>
              </a:defRPr>
            </a:lvl2pPr>
            <a:lvl3pPr marL="0" indent="0">
              <a:buNone/>
              <a:defRPr sz="1999">
                <a:solidFill>
                  <a:schemeClr val="bg1"/>
                </a:solidFill>
              </a:defRPr>
            </a:lvl3pPr>
            <a:lvl4pPr marL="0" indent="0">
              <a:buNone/>
              <a:defRPr sz="1999">
                <a:solidFill>
                  <a:schemeClr val="bg1"/>
                </a:solidFill>
              </a:defRPr>
            </a:lvl4pPr>
            <a:lvl5pPr marL="0" indent="0">
              <a:buNone/>
              <a:defRPr sz="1999">
                <a:solidFill>
                  <a:schemeClr val="bg1"/>
                </a:solidFill>
              </a:defRPr>
            </a:lvl5pPr>
            <a:lvl6pPr marL="0" indent="0">
              <a:buNone/>
              <a:defRPr sz="1999">
                <a:solidFill>
                  <a:schemeClr val="bg1"/>
                </a:solidFill>
              </a:defRPr>
            </a:lvl6pPr>
            <a:lvl7pPr marL="0" indent="0">
              <a:buNone/>
              <a:defRPr sz="1999">
                <a:solidFill>
                  <a:schemeClr val="bg1"/>
                </a:solidFill>
              </a:defRPr>
            </a:lvl7pPr>
            <a:lvl8pPr marL="0" indent="0">
              <a:buNone/>
              <a:defRPr sz="1999">
                <a:solidFill>
                  <a:schemeClr val="bg1"/>
                </a:solidFill>
              </a:defRPr>
            </a:lvl8pPr>
            <a:lvl9pPr marL="0" indent="0">
              <a:buNone/>
              <a:defRPr sz="1999">
                <a:solidFill>
                  <a:schemeClr val="bg1"/>
                </a:solidFill>
              </a:defRPr>
            </a:lvl9pPr>
          </a:lstStyle>
          <a:p>
            <a:pPr lvl="0"/>
            <a:r>
              <a:rPr lang="en-US" dirty="0"/>
              <a:t>Subtitle</a:t>
            </a:r>
          </a:p>
        </p:txBody>
      </p:sp>
      <p:sp>
        <p:nvSpPr>
          <p:cNvPr id="43" name="Author">
            <a:extLst>
              <a:ext uri="{FF2B5EF4-FFF2-40B4-BE49-F238E27FC236}">
                <a16:creationId xmlns:a16="http://schemas.microsoft.com/office/drawing/2014/main" id="{12ADFE92-98F1-42D6-B6C3-5E25F7DDD234}"/>
              </a:ext>
            </a:extLst>
          </p:cNvPr>
          <p:cNvSpPr>
            <a:spLocks noGrp="1"/>
          </p:cNvSpPr>
          <p:nvPr>
            <p:ph type="body" sz="quarter" idx="11" hasCustomPrompt="1"/>
          </p:nvPr>
        </p:nvSpPr>
        <p:spPr bwMode="gray">
          <a:xfrm>
            <a:off x="2133416" y="5445614"/>
            <a:ext cx="9717469" cy="791817"/>
          </a:xfrm>
        </p:spPr>
        <p:txBody>
          <a:bodyPr lIns="0" tIns="54000">
            <a:noAutofit/>
          </a:bodyPr>
          <a:lstStyle>
            <a:lvl1pPr marL="0" indent="0">
              <a:spcBef>
                <a:spcPts val="0"/>
              </a:spcBef>
              <a:spcAft>
                <a:spcPts val="0"/>
              </a:spcAft>
              <a:buFont typeface="Arial" panose="020B0604020202020204" pitchFamily="34" charset="0"/>
              <a:buNone/>
              <a:defRPr sz="1600" b="0">
                <a:solidFill>
                  <a:schemeClr val="tx1"/>
                </a:solidFill>
              </a:defRPr>
            </a:lvl1pPr>
            <a:lvl2pPr marL="0" indent="0">
              <a:spcBef>
                <a:spcPts val="0"/>
              </a:spcBef>
              <a:spcAft>
                <a:spcPts val="0"/>
              </a:spcAft>
              <a:buNone/>
              <a:defRPr/>
            </a:lvl2pPr>
            <a:lvl3pPr marL="0" indent="0">
              <a:spcBef>
                <a:spcPts val="0"/>
              </a:spcBef>
              <a:spcAft>
                <a:spcPts val="0"/>
              </a:spcAft>
              <a:buNone/>
              <a:defRPr/>
            </a:lvl3pPr>
            <a:lvl4pPr marL="0" indent="0">
              <a:spcBef>
                <a:spcPts val="0"/>
              </a:spcBef>
              <a:spcAft>
                <a:spcPts val="0"/>
              </a:spcAft>
              <a:buNone/>
              <a:defRPr/>
            </a:lvl4pPr>
            <a:lvl5pPr marL="0" indent="0">
              <a:spcBef>
                <a:spcPts val="0"/>
              </a:spcBef>
              <a:spcAft>
                <a:spcPts val="0"/>
              </a:spcAft>
              <a:buNone/>
              <a:defRPr/>
            </a:lvl5pPr>
            <a:lvl6pPr marL="0" indent="0">
              <a:spcBef>
                <a:spcPts val="0"/>
              </a:spcBef>
              <a:spcAft>
                <a:spcPts val="0"/>
              </a:spcAft>
              <a:buNone/>
              <a:defRPr/>
            </a:lvl6pPr>
            <a:lvl7pPr marL="0" indent="0">
              <a:spcBef>
                <a:spcPts val="0"/>
              </a:spcBef>
              <a:spcAft>
                <a:spcPts val="0"/>
              </a:spcAft>
              <a:buNone/>
              <a:defRPr/>
            </a:lvl7pPr>
            <a:lvl8pPr marL="0" indent="0">
              <a:spcBef>
                <a:spcPts val="0"/>
              </a:spcBef>
              <a:spcAft>
                <a:spcPts val="0"/>
              </a:spcAft>
              <a:buNone/>
              <a:defRPr/>
            </a:lvl8pPr>
            <a:lvl9pPr marL="0" indent="0">
              <a:spcBef>
                <a:spcPts val="0"/>
              </a:spcBef>
              <a:spcAft>
                <a:spcPts val="0"/>
              </a:spcAft>
              <a:buNone/>
              <a:defRPr/>
            </a:lvl9pPr>
          </a:lstStyle>
          <a:p>
            <a:pPr lvl="0"/>
            <a:r>
              <a:rPr lang="en-US" dirty="0"/>
              <a:t>Author</a:t>
            </a:r>
            <a:br>
              <a:rPr lang="en-US" dirty="0"/>
            </a:br>
            <a:r>
              <a:rPr lang="en-US" dirty="0"/>
              <a:t>Place</a:t>
            </a:r>
          </a:p>
        </p:txBody>
      </p:sp>
      <p:pic>
        <p:nvPicPr>
          <p:cNvPr id="39" name="Logo">
            <a:extLst>
              <a:ext uri="{FF2B5EF4-FFF2-40B4-BE49-F238E27FC236}">
                <a16:creationId xmlns:a16="http://schemas.microsoft.com/office/drawing/2014/main" id="{81413571-8038-4D6B-9A02-5B9AF97FD2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9837284" y="6281743"/>
            <a:ext cx="2015475" cy="368492"/>
          </a:xfrm>
          <a:prstGeom prst="rect">
            <a:avLst/>
          </a:prstGeom>
        </p:spPr>
      </p:pic>
      <p:pic>
        <p:nvPicPr>
          <p:cNvPr id="3" name="Picture 2">
            <a:extLst>
              <a:ext uri="{FF2B5EF4-FFF2-40B4-BE49-F238E27FC236}">
                <a16:creationId xmlns:a16="http://schemas.microsoft.com/office/drawing/2014/main" id="{5E3ED125-8309-61A4-3084-9200A0C27B60}"/>
              </a:ext>
            </a:extLst>
          </p:cNvPr>
          <p:cNvPicPr>
            <a:picLocks noChangeAspect="1"/>
          </p:cNvPicPr>
          <p:nvPr userDrawn="1">
            <p:custDataLst>
              <p:tags r:id="rId1"/>
            </p:custDataLst>
          </p:nvPr>
        </p:nvPicPr>
        <p:blipFill rotWithShape="1">
          <a:blip r:embed="rId5">
            <a:extLst>
              <a:ext uri="{28A0092B-C50C-407E-A947-70E740481C1C}">
                <a14:useLocalDpi xmlns:a14="http://schemas.microsoft.com/office/drawing/2010/main" val="0"/>
              </a:ext>
            </a:extLst>
          </a:blip>
          <a:srcRect t="43370" b="15069"/>
          <a:stretch/>
        </p:blipFill>
        <p:spPr>
          <a:xfrm>
            <a:off x="122237" y="117475"/>
            <a:ext cx="11950702" cy="3725165"/>
          </a:xfrm>
          <a:prstGeom prst="rect">
            <a:avLst/>
          </a:prstGeom>
        </p:spPr>
      </p:pic>
      <p:pic>
        <p:nvPicPr>
          <p:cNvPr id="13" name="Picture 12">
            <a:extLst>
              <a:ext uri="{FF2B5EF4-FFF2-40B4-BE49-F238E27FC236}">
                <a16:creationId xmlns:a16="http://schemas.microsoft.com/office/drawing/2014/main" id="{8CF5C735-8311-4EA1-9237-9C6D10662879}"/>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10448765" y="333825"/>
            <a:ext cx="1416467" cy="706385"/>
          </a:xfrm>
          <a:prstGeom prst="rect">
            <a:avLst/>
          </a:prstGeom>
        </p:spPr>
      </p:pic>
    </p:spTree>
    <p:extLst>
      <p:ext uri="{BB962C8B-B14F-4D97-AF65-F5344CB8AC3E}">
        <p14:creationId xmlns:p14="http://schemas.microsoft.com/office/powerpoint/2010/main" val="2825980316"/>
      </p:ext>
    </p:extLst>
  </p:cSld>
  <p:clrMapOvr>
    <a:masterClrMapping/>
  </p:clrMapOvr>
  <p:transition spd="slow"/>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hart full siz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8FEC3B6-F9A7-491F-9BC2-896AE1EDB826}"/>
              </a:ext>
            </a:extLst>
          </p:cNvPr>
          <p:cNvSpPr>
            <a:spLocks noGrp="1"/>
          </p:cNvSpPr>
          <p:nvPr>
            <p:ph type="body" sz="quarter" idx="10" hasCustomPrompt="1"/>
          </p:nvPr>
        </p:nvSpPr>
        <p:spPr>
          <a:xfrm>
            <a:off x="338050" y="1415848"/>
            <a:ext cx="11515901"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9" name="Chart Placeholder 1">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733149"/>
            <a:ext cx="11515901" cy="4503837"/>
          </a:xfrm>
        </p:spPr>
        <p:txBody>
          <a:bodyPr/>
          <a:lstStyle>
            <a:lvl1pPr marL="0" indent="0">
              <a:buNone/>
              <a:defRPr/>
            </a:lvl1pPr>
          </a:lstStyle>
          <a:p>
            <a:r>
              <a:rPr lang="en-US"/>
              <a:t>Click icon to add chart</a:t>
            </a:r>
            <a:endParaRPr lang="en-GB" dirty="0"/>
          </a:p>
        </p:txBody>
      </p:sp>
    </p:spTree>
    <p:extLst>
      <p:ext uri="{BB962C8B-B14F-4D97-AF65-F5344CB8AC3E}">
        <p14:creationId xmlns:p14="http://schemas.microsoft.com/office/powerpoint/2010/main" val="61354628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hart left and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8FEC3B6-F9A7-491F-9BC2-896AE1EDB826}"/>
              </a:ext>
            </a:extLst>
          </p:cNvPr>
          <p:cNvSpPr>
            <a:spLocks noGrp="1"/>
          </p:cNvSpPr>
          <p:nvPr>
            <p:ph type="body" sz="quarter" idx="10" hasCustomPrompt="1"/>
          </p:nvPr>
        </p:nvSpPr>
        <p:spPr>
          <a:xfrm>
            <a:off x="338050" y="1415848"/>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9" name="Chart Placeholder 3">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733149"/>
            <a:ext cx="5615113" cy="4503837"/>
          </a:xfrm>
        </p:spPr>
        <p:txBody>
          <a:bodyPr/>
          <a:lstStyle>
            <a:lvl1pPr marL="0" indent="0">
              <a:buNone/>
              <a:defRPr/>
            </a:lvl1pPr>
          </a:lstStyle>
          <a:p>
            <a:r>
              <a:rPr lang="en-US"/>
              <a:t>Click icon to add chart</a:t>
            </a:r>
            <a:endParaRPr lang="en-GB" dirty="0"/>
          </a:p>
        </p:txBody>
      </p:sp>
      <p:sp>
        <p:nvSpPr>
          <p:cNvPr id="8" name="Text Placeholder 3">
            <a:extLst>
              <a:ext uri="{FF2B5EF4-FFF2-40B4-BE49-F238E27FC236}">
                <a16:creationId xmlns:a16="http://schemas.microsoft.com/office/drawing/2014/main" id="{AF5C8787-D1DF-4185-9054-02FB27DEB389}"/>
              </a:ext>
            </a:extLst>
          </p:cNvPr>
          <p:cNvSpPr>
            <a:spLocks noGrp="1"/>
          </p:cNvSpPr>
          <p:nvPr>
            <p:ph type="body" sz="quarter" idx="13" hasCustomPrompt="1"/>
          </p:nvPr>
        </p:nvSpPr>
        <p:spPr>
          <a:xfrm>
            <a:off x="6239390" y="1415848"/>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12" name="Chart Placeholder 2">
            <a:extLst>
              <a:ext uri="{FF2B5EF4-FFF2-40B4-BE49-F238E27FC236}">
                <a16:creationId xmlns:a16="http://schemas.microsoft.com/office/drawing/2014/main" id="{4F0D93FE-C61F-4D74-833B-15C29D807465}"/>
              </a:ext>
            </a:extLst>
          </p:cNvPr>
          <p:cNvSpPr>
            <a:spLocks noGrp="1"/>
          </p:cNvSpPr>
          <p:nvPr>
            <p:ph type="chart" sz="quarter" idx="15"/>
          </p:nvPr>
        </p:nvSpPr>
        <p:spPr>
          <a:xfrm>
            <a:off x="6238839" y="1733149"/>
            <a:ext cx="5615113" cy="4503837"/>
          </a:xfrm>
        </p:spPr>
        <p:txBody>
          <a:bodyPr/>
          <a:lstStyle>
            <a:lvl1pPr marL="0" indent="0">
              <a:buNone/>
              <a:defRPr/>
            </a:lvl1pPr>
          </a:lstStyle>
          <a:p>
            <a:r>
              <a:rPr lang="en-US"/>
              <a:t>Click icon to add chart</a:t>
            </a:r>
            <a:endParaRPr lang="en-GB" dirty="0"/>
          </a:p>
        </p:txBody>
      </p:sp>
    </p:spTree>
    <p:extLst>
      <p:ext uri="{BB962C8B-B14F-4D97-AF65-F5344CB8AC3E}">
        <p14:creationId xmlns:p14="http://schemas.microsoft.com/office/powerpoint/2010/main" val="205070970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hart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98FEC3B6-F9A7-491F-9BC2-896AE1EDB826}"/>
              </a:ext>
            </a:extLst>
          </p:cNvPr>
          <p:cNvSpPr>
            <a:spLocks noGrp="1"/>
          </p:cNvSpPr>
          <p:nvPr>
            <p:ph type="body" sz="quarter" idx="10" hasCustomPrompt="1"/>
          </p:nvPr>
        </p:nvSpPr>
        <p:spPr>
          <a:xfrm>
            <a:off x="338050" y="1415848"/>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9" name="Chart Placeholder 4">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733149"/>
            <a:ext cx="5615113" cy="4503837"/>
          </a:xfrm>
        </p:spPr>
        <p:txBody>
          <a:bodyPr/>
          <a:lstStyle>
            <a:lvl1pPr marL="0" indent="0">
              <a:buNone/>
              <a:defRPr/>
            </a:lvl1pPr>
          </a:lstStyle>
          <a:p>
            <a:r>
              <a:rPr lang="en-US"/>
              <a:t>Click icon to add chart</a:t>
            </a:r>
            <a:endParaRPr lang="en-GB" dirty="0"/>
          </a:p>
        </p:txBody>
      </p:sp>
      <p:sp>
        <p:nvSpPr>
          <p:cNvPr id="5" name="Text Placeholder 4">
            <a:extLst>
              <a:ext uri="{FF2B5EF4-FFF2-40B4-BE49-F238E27FC236}">
                <a16:creationId xmlns:a16="http://schemas.microsoft.com/office/drawing/2014/main" id="{13260B57-5970-4872-B2B8-9BB7CC84A9E0}"/>
              </a:ext>
            </a:extLst>
          </p:cNvPr>
          <p:cNvSpPr>
            <a:spLocks noGrp="1"/>
          </p:cNvSpPr>
          <p:nvPr>
            <p:ph type="body" sz="quarter" idx="13"/>
          </p:nvPr>
        </p:nvSpPr>
        <p:spPr>
          <a:xfrm>
            <a:off x="6238839" y="1733149"/>
            <a:ext cx="5615113" cy="4503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557588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harts left / 2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FEC3B6-F9A7-491F-9BC2-896AE1EDB826}"/>
              </a:ext>
            </a:extLst>
          </p:cNvPr>
          <p:cNvSpPr>
            <a:spLocks noGrp="1"/>
          </p:cNvSpPr>
          <p:nvPr>
            <p:ph type="body" sz="quarter" idx="10" hasCustomPrompt="1"/>
          </p:nvPr>
        </p:nvSpPr>
        <p:spPr>
          <a:xfrm>
            <a:off x="338050" y="1415848"/>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9" name="Chart Placeholder 5">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733149"/>
            <a:ext cx="5615113" cy="2036868"/>
          </a:xfrm>
        </p:spPr>
        <p:txBody>
          <a:bodyPr/>
          <a:lstStyle>
            <a:lvl1pPr marL="0" indent="0">
              <a:buNone/>
              <a:defRPr/>
            </a:lvl1pPr>
          </a:lstStyle>
          <a:p>
            <a:r>
              <a:rPr lang="en-US"/>
              <a:t>Click icon to add chart</a:t>
            </a:r>
            <a:endParaRPr lang="en-GB" dirty="0"/>
          </a:p>
        </p:txBody>
      </p:sp>
      <p:sp>
        <p:nvSpPr>
          <p:cNvPr id="5" name="Text Placeholder 4">
            <a:extLst>
              <a:ext uri="{FF2B5EF4-FFF2-40B4-BE49-F238E27FC236}">
                <a16:creationId xmlns:a16="http://schemas.microsoft.com/office/drawing/2014/main" id="{13260B57-5970-4872-B2B8-9BB7CC84A9E0}"/>
              </a:ext>
            </a:extLst>
          </p:cNvPr>
          <p:cNvSpPr>
            <a:spLocks noGrp="1"/>
          </p:cNvSpPr>
          <p:nvPr>
            <p:ph type="body" sz="quarter" idx="13"/>
          </p:nvPr>
        </p:nvSpPr>
        <p:spPr>
          <a:xfrm>
            <a:off x="6238839" y="1733149"/>
            <a:ext cx="5615113" cy="2036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3">
            <a:extLst>
              <a:ext uri="{FF2B5EF4-FFF2-40B4-BE49-F238E27FC236}">
                <a16:creationId xmlns:a16="http://schemas.microsoft.com/office/drawing/2014/main" id="{74A1A031-226E-4EC7-A844-90EFFE7AC0D2}"/>
              </a:ext>
            </a:extLst>
          </p:cNvPr>
          <p:cNvSpPr>
            <a:spLocks noGrp="1"/>
          </p:cNvSpPr>
          <p:nvPr>
            <p:ph type="body" sz="quarter" idx="14" hasCustomPrompt="1"/>
          </p:nvPr>
        </p:nvSpPr>
        <p:spPr>
          <a:xfrm>
            <a:off x="338050" y="3882816"/>
            <a:ext cx="5615113"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11" name="Chart Placeholder 6">
            <a:extLst>
              <a:ext uri="{FF2B5EF4-FFF2-40B4-BE49-F238E27FC236}">
                <a16:creationId xmlns:a16="http://schemas.microsoft.com/office/drawing/2014/main" id="{70846523-90E9-46AF-88C0-783BD03FC204}"/>
              </a:ext>
            </a:extLst>
          </p:cNvPr>
          <p:cNvSpPr>
            <a:spLocks noGrp="1"/>
          </p:cNvSpPr>
          <p:nvPr>
            <p:ph type="chart" sz="quarter" idx="16"/>
          </p:nvPr>
        </p:nvSpPr>
        <p:spPr>
          <a:xfrm>
            <a:off x="338050" y="4200118"/>
            <a:ext cx="5615113" cy="2036868"/>
          </a:xfrm>
        </p:spPr>
        <p:txBody>
          <a:bodyPr/>
          <a:lstStyle>
            <a:lvl1pPr marL="0" indent="0">
              <a:buNone/>
              <a:defRPr/>
            </a:lvl1pPr>
          </a:lstStyle>
          <a:p>
            <a:r>
              <a:rPr lang="en-US"/>
              <a:t>Click icon to add chart</a:t>
            </a:r>
            <a:endParaRPr lang="en-GB" dirty="0"/>
          </a:p>
        </p:txBody>
      </p:sp>
      <p:sp>
        <p:nvSpPr>
          <p:cNvPr id="17" name="Text Placeholder 4">
            <a:extLst>
              <a:ext uri="{FF2B5EF4-FFF2-40B4-BE49-F238E27FC236}">
                <a16:creationId xmlns:a16="http://schemas.microsoft.com/office/drawing/2014/main" id="{551A1BC8-F720-4AC1-A46F-F1A545A0C41D}"/>
              </a:ext>
            </a:extLst>
          </p:cNvPr>
          <p:cNvSpPr>
            <a:spLocks noGrp="1"/>
          </p:cNvSpPr>
          <p:nvPr>
            <p:ph type="body" sz="quarter" idx="17"/>
          </p:nvPr>
        </p:nvSpPr>
        <p:spPr>
          <a:xfrm>
            <a:off x="6238839" y="4200118"/>
            <a:ext cx="5615113" cy="20368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53631379"/>
      </p:ext>
    </p:extLst>
  </p:cSld>
  <p:clrMapOvr>
    <a:masterClrMapping/>
  </p:clrMapOvr>
  <p:transition spd="slow"/>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 Charts left / 2 Charts right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98FEC3B6-F9A7-491F-9BC2-896AE1EDB826}"/>
              </a:ext>
            </a:extLst>
          </p:cNvPr>
          <p:cNvSpPr>
            <a:spLocks noGrp="1"/>
          </p:cNvSpPr>
          <p:nvPr>
            <p:ph type="body" sz="quarter" idx="10" hasCustomPrompt="1"/>
          </p:nvPr>
        </p:nvSpPr>
        <p:spPr>
          <a:xfrm>
            <a:off x="338050" y="1415848"/>
            <a:ext cx="5615788"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9" name="Chart Placeholder 5">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733149"/>
            <a:ext cx="5615788" cy="2036868"/>
          </a:xfrm>
        </p:spPr>
        <p:txBody>
          <a:bodyPr/>
          <a:lstStyle>
            <a:lvl1pPr marL="0" indent="0">
              <a:buNone/>
              <a:defRPr/>
            </a:lvl1pPr>
          </a:lstStyle>
          <a:p>
            <a:r>
              <a:rPr lang="en-US"/>
              <a:t>Click icon to add chart</a:t>
            </a:r>
            <a:endParaRPr lang="en-GB" dirty="0"/>
          </a:p>
        </p:txBody>
      </p:sp>
      <p:sp>
        <p:nvSpPr>
          <p:cNvPr id="8" name="Text Placeholder 3">
            <a:extLst>
              <a:ext uri="{FF2B5EF4-FFF2-40B4-BE49-F238E27FC236}">
                <a16:creationId xmlns:a16="http://schemas.microsoft.com/office/drawing/2014/main" id="{74A1A031-226E-4EC7-A844-90EFFE7AC0D2}"/>
              </a:ext>
            </a:extLst>
          </p:cNvPr>
          <p:cNvSpPr>
            <a:spLocks noGrp="1"/>
          </p:cNvSpPr>
          <p:nvPr>
            <p:ph type="body" sz="quarter" idx="14" hasCustomPrompt="1"/>
          </p:nvPr>
        </p:nvSpPr>
        <p:spPr>
          <a:xfrm>
            <a:off x="338050" y="3882816"/>
            <a:ext cx="5615788"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11" name="Chart Placeholder 6">
            <a:extLst>
              <a:ext uri="{FF2B5EF4-FFF2-40B4-BE49-F238E27FC236}">
                <a16:creationId xmlns:a16="http://schemas.microsoft.com/office/drawing/2014/main" id="{70846523-90E9-46AF-88C0-783BD03FC204}"/>
              </a:ext>
            </a:extLst>
          </p:cNvPr>
          <p:cNvSpPr>
            <a:spLocks noGrp="1"/>
          </p:cNvSpPr>
          <p:nvPr>
            <p:ph type="chart" sz="quarter" idx="16"/>
          </p:nvPr>
        </p:nvSpPr>
        <p:spPr>
          <a:xfrm>
            <a:off x="338050" y="4200118"/>
            <a:ext cx="5615788" cy="2036868"/>
          </a:xfrm>
        </p:spPr>
        <p:txBody>
          <a:bodyPr/>
          <a:lstStyle>
            <a:lvl1pPr marL="0" indent="0">
              <a:buNone/>
              <a:defRPr/>
            </a:lvl1pPr>
          </a:lstStyle>
          <a:p>
            <a:r>
              <a:rPr lang="en-US"/>
              <a:t>Click icon to add chart</a:t>
            </a:r>
            <a:endParaRPr lang="en-GB" dirty="0"/>
          </a:p>
        </p:txBody>
      </p:sp>
      <p:sp>
        <p:nvSpPr>
          <p:cNvPr id="6" name="Text Placeholder 3">
            <a:extLst>
              <a:ext uri="{FF2B5EF4-FFF2-40B4-BE49-F238E27FC236}">
                <a16:creationId xmlns:a16="http://schemas.microsoft.com/office/drawing/2014/main" id="{8018E7B1-D005-C4FB-F1C0-D32B41772059}"/>
              </a:ext>
            </a:extLst>
          </p:cNvPr>
          <p:cNvSpPr>
            <a:spLocks noGrp="1"/>
          </p:cNvSpPr>
          <p:nvPr>
            <p:ph type="body" sz="quarter" idx="17" hasCustomPrompt="1"/>
          </p:nvPr>
        </p:nvSpPr>
        <p:spPr>
          <a:xfrm>
            <a:off x="6238163" y="1415848"/>
            <a:ext cx="5615788"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7" name="Chart Placeholder 5">
            <a:extLst>
              <a:ext uri="{FF2B5EF4-FFF2-40B4-BE49-F238E27FC236}">
                <a16:creationId xmlns:a16="http://schemas.microsoft.com/office/drawing/2014/main" id="{2B9D84F8-0284-3C1D-48B3-B4E92A7470B2}"/>
              </a:ext>
            </a:extLst>
          </p:cNvPr>
          <p:cNvSpPr>
            <a:spLocks noGrp="1"/>
          </p:cNvSpPr>
          <p:nvPr>
            <p:ph type="chart" sz="quarter" idx="18"/>
          </p:nvPr>
        </p:nvSpPr>
        <p:spPr>
          <a:xfrm>
            <a:off x="6238163" y="1733149"/>
            <a:ext cx="5615788" cy="2036868"/>
          </a:xfrm>
        </p:spPr>
        <p:txBody>
          <a:bodyPr/>
          <a:lstStyle>
            <a:lvl1pPr marL="0" indent="0">
              <a:buNone/>
              <a:defRPr/>
            </a:lvl1pPr>
          </a:lstStyle>
          <a:p>
            <a:r>
              <a:rPr lang="en-US"/>
              <a:t>Click icon to add chart</a:t>
            </a:r>
            <a:endParaRPr lang="en-GB" dirty="0"/>
          </a:p>
        </p:txBody>
      </p:sp>
      <p:sp>
        <p:nvSpPr>
          <p:cNvPr id="10" name="Text Placeholder 3">
            <a:extLst>
              <a:ext uri="{FF2B5EF4-FFF2-40B4-BE49-F238E27FC236}">
                <a16:creationId xmlns:a16="http://schemas.microsoft.com/office/drawing/2014/main" id="{19DBF79B-6B2E-30A0-A493-2CC622D403B4}"/>
              </a:ext>
            </a:extLst>
          </p:cNvPr>
          <p:cNvSpPr>
            <a:spLocks noGrp="1"/>
          </p:cNvSpPr>
          <p:nvPr>
            <p:ph type="body" sz="quarter" idx="19" hasCustomPrompt="1"/>
          </p:nvPr>
        </p:nvSpPr>
        <p:spPr>
          <a:xfrm>
            <a:off x="6238163" y="3882816"/>
            <a:ext cx="5615788" cy="246164"/>
          </a:xfrm>
          <a:prstGeom prst="rect">
            <a:avLst/>
          </a:prstGeom>
        </p:spPr>
        <p:txBody>
          <a:bodyPr vert="horz" wrap="none" lIns="0" tIns="0" rIns="0" bIns="0" anchor="t" anchorCtr="0">
            <a:noAutofit/>
          </a:bodyPr>
          <a:lstStyle>
            <a:lvl1pPr marL="0" indent="0" algn="l">
              <a:lnSpc>
                <a:spcPct val="100000"/>
              </a:lnSpc>
              <a:spcBef>
                <a:spcPts val="600"/>
              </a:spcBef>
              <a:spcAft>
                <a:spcPts val="0"/>
              </a:spcAft>
              <a:buNone/>
              <a:defRPr sz="1600" b="1" i="0" u="none" kern="0" spc="0">
                <a:solidFill>
                  <a:schemeClr val="tx1">
                    <a:lumMod val="100000"/>
                  </a:schemeClr>
                </a:solidFill>
                <a:latin typeface="Arial" panose="020B0604020202020204" pitchFamily="34" charset="0"/>
              </a:defRPr>
            </a:lvl1pPr>
          </a:lstStyle>
          <a:p>
            <a:pPr lvl="0"/>
            <a:r>
              <a:rPr lang="en-GB" dirty="0"/>
              <a:t>Placeholder chart title</a:t>
            </a:r>
          </a:p>
        </p:txBody>
      </p:sp>
      <p:sp>
        <p:nvSpPr>
          <p:cNvPr id="12" name="Chart Placeholder 6">
            <a:extLst>
              <a:ext uri="{FF2B5EF4-FFF2-40B4-BE49-F238E27FC236}">
                <a16:creationId xmlns:a16="http://schemas.microsoft.com/office/drawing/2014/main" id="{0ACF7FC6-D955-9728-F896-ED79FD7F7A0D}"/>
              </a:ext>
            </a:extLst>
          </p:cNvPr>
          <p:cNvSpPr>
            <a:spLocks noGrp="1"/>
          </p:cNvSpPr>
          <p:nvPr>
            <p:ph type="chart" sz="quarter" idx="20"/>
          </p:nvPr>
        </p:nvSpPr>
        <p:spPr>
          <a:xfrm>
            <a:off x="6238163" y="4200118"/>
            <a:ext cx="5615788" cy="2036868"/>
          </a:xfrm>
        </p:spPr>
        <p:txBody>
          <a:bodyPr/>
          <a:lstStyle>
            <a:lvl1pPr marL="0" indent="0">
              <a:buNone/>
              <a:defRPr/>
            </a:lvl1pPr>
          </a:lstStyle>
          <a:p>
            <a:r>
              <a:rPr lang="en-US"/>
              <a:t>Click icon to add chart</a:t>
            </a:r>
            <a:endParaRPr lang="en-GB" dirty="0"/>
          </a:p>
        </p:txBody>
      </p:sp>
    </p:spTree>
    <p:extLst>
      <p:ext uri="{BB962C8B-B14F-4D97-AF65-F5344CB8AC3E}">
        <p14:creationId xmlns:p14="http://schemas.microsoft.com/office/powerpoint/2010/main" val="410136064"/>
      </p:ext>
    </p:extLst>
  </p:cSld>
  <p:clrMapOvr>
    <a:masterClrMapping/>
  </p:clrMapOvr>
  <p:transition spd="slow"/>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harts left / 2 Chart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a:t>Click to edit Master title style</a:t>
            </a:r>
            <a:endParaRPr lang="en-GB" dirty="0"/>
          </a:p>
        </p:txBody>
      </p:sp>
      <p:sp>
        <p:nvSpPr>
          <p:cNvPr id="9" name="Chart Placeholder 5">
            <a:extLst>
              <a:ext uri="{FF2B5EF4-FFF2-40B4-BE49-F238E27FC236}">
                <a16:creationId xmlns:a16="http://schemas.microsoft.com/office/drawing/2014/main" id="{7B71A0BF-C418-4527-9717-5C8C09AAB02C}"/>
              </a:ext>
            </a:extLst>
          </p:cNvPr>
          <p:cNvSpPr>
            <a:spLocks noGrp="1"/>
          </p:cNvSpPr>
          <p:nvPr>
            <p:ph type="chart" sz="quarter" idx="12"/>
          </p:nvPr>
        </p:nvSpPr>
        <p:spPr>
          <a:xfrm>
            <a:off x="338050" y="1415848"/>
            <a:ext cx="5615788" cy="2354170"/>
          </a:xfrm>
        </p:spPr>
        <p:txBody>
          <a:bodyPr/>
          <a:lstStyle>
            <a:lvl1pPr marL="0" indent="0">
              <a:buNone/>
              <a:defRPr/>
            </a:lvl1pPr>
          </a:lstStyle>
          <a:p>
            <a:r>
              <a:rPr lang="en-US"/>
              <a:t>Click icon to add chart</a:t>
            </a:r>
            <a:endParaRPr lang="en-GB" dirty="0"/>
          </a:p>
        </p:txBody>
      </p:sp>
      <p:sp>
        <p:nvSpPr>
          <p:cNvPr id="11" name="Chart Placeholder 6">
            <a:extLst>
              <a:ext uri="{FF2B5EF4-FFF2-40B4-BE49-F238E27FC236}">
                <a16:creationId xmlns:a16="http://schemas.microsoft.com/office/drawing/2014/main" id="{70846523-90E9-46AF-88C0-783BD03FC204}"/>
              </a:ext>
            </a:extLst>
          </p:cNvPr>
          <p:cNvSpPr>
            <a:spLocks noGrp="1"/>
          </p:cNvSpPr>
          <p:nvPr>
            <p:ph type="chart" sz="quarter" idx="16"/>
          </p:nvPr>
        </p:nvSpPr>
        <p:spPr>
          <a:xfrm>
            <a:off x="338050" y="3882816"/>
            <a:ext cx="5615788" cy="2354170"/>
          </a:xfrm>
        </p:spPr>
        <p:txBody>
          <a:bodyPr/>
          <a:lstStyle>
            <a:lvl1pPr marL="0" indent="0">
              <a:buNone/>
              <a:defRPr/>
            </a:lvl1pPr>
          </a:lstStyle>
          <a:p>
            <a:r>
              <a:rPr lang="en-US"/>
              <a:t>Click icon to add chart</a:t>
            </a:r>
            <a:endParaRPr lang="en-GB" dirty="0"/>
          </a:p>
        </p:txBody>
      </p:sp>
      <p:sp>
        <p:nvSpPr>
          <p:cNvPr id="7" name="Chart Placeholder 5">
            <a:extLst>
              <a:ext uri="{FF2B5EF4-FFF2-40B4-BE49-F238E27FC236}">
                <a16:creationId xmlns:a16="http://schemas.microsoft.com/office/drawing/2014/main" id="{2B9D84F8-0284-3C1D-48B3-B4E92A7470B2}"/>
              </a:ext>
            </a:extLst>
          </p:cNvPr>
          <p:cNvSpPr>
            <a:spLocks noGrp="1"/>
          </p:cNvSpPr>
          <p:nvPr>
            <p:ph type="chart" sz="quarter" idx="18"/>
          </p:nvPr>
        </p:nvSpPr>
        <p:spPr>
          <a:xfrm>
            <a:off x="6238163" y="1415848"/>
            <a:ext cx="5615788" cy="2354170"/>
          </a:xfrm>
        </p:spPr>
        <p:txBody>
          <a:bodyPr/>
          <a:lstStyle>
            <a:lvl1pPr marL="0" indent="0">
              <a:buNone/>
              <a:defRPr/>
            </a:lvl1pPr>
          </a:lstStyle>
          <a:p>
            <a:r>
              <a:rPr lang="en-US"/>
              <a:t>Click icon to add chart</a:t>
            </a:r>
            <a:endParaRPr lang="en-GB" dirty="0"/>
          </a:p>
        </p:txBody>
      </p:sp>
      <p:sp>
        <p:nvSpPr>
          <p:cNvPr id="12" name="Chart Placeholder 6">
            <a:extLst>
              <a:ext uri="{FF2B5EF4-FFF2-40B4-BE49-F238E27FC236}">
                <a16:creationId xmlns:a16="http://schemas.microsoft.com/office/drawing/2014/main" id="{0ACF7FC6-D955-9728-F896-ED79FD7F7A0D}"/>
              </a:ext>
            </a:extLst>
          </p:cNvPr>
          <p:cNvSpPr>
            <a:spLocks noGrp="1"/>
          </p:cNvSpPr>
          <p:nvPr>
            <p:ph type="chart" sz="quarter" idx="20"/>
          </p:nvPr>
        </p:nvSpPr>
        <p:spPr>
          <a:xfrm>
            <a:off x="6238163" y="3882816"/>
            <a:ext cx="5615788" cy="2354170"/>
          </a:xfrm>
        </p:spPr>
        <p:txBody>
          <a:bodyPr/>
          <a:lstStyle>
            <a:lvl1pPr marL="0" indent="0">
              <a:buNone/>
              <a:defRPr/>
            </a:lvl1pPr>
          </a:lstStyle>
          <a:p>
            <a:r>
              <a:rPr lang="en-US"/>
              <a:t>Click icon to add chart</a:t>
            </a:r>
            <a:endParaRPr lang="en-GB" dirty="0"/>
          </a:p>
        </p:txBody>
      </p:sp>
    </p:spTree>
    <p:extLst>
      <p:ext uri="{BB962C8B-B14F-4D97-AF65-F5344CB8AC3E}">
        <p14:creationId xmlns:p14="http://schemas.microsoft.com/office/powerpoint/2010/main" val="1928200190"/>
      </p:ext>
    </p:extLst>
  </p:cSld>
  <p:clrMapOvr>
    <a:masterClrMapping/>
  </p:clrMapOvr>
  <p:transition spd="slow"/>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Text left / 2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C27-918B-49C4-8695-175DADAE4BBD}"/>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6E8FDC05-FC6F-5CD2-1633-BC94D25CB65C}"/>
              </a:ext>
            </a:extLst>
          </p:cNvPr>
          <p:cNvSpPr>
            <a:spLocks noGrp="1"/>
          </p:cNvSpPr>
          <p:nvPr>
            <p:ph sz="quarter" idx="21" hasCustomPrompt="1"/>
          </p:nvPr>
        </p:nvSpPr>
        <p:spPr>
          <a:xfrm>
            <a:off x="338050" y="1415848"/>
            <a:ext cx="5615788" cy="2354170"/>
          </a:xfrm>
        </p:spPr>
        <p:txBody>
          <a:bodyPr/>
          <a:lstStyle/>
          <a:p>
            <a:pPr lvl="0"/>
            <a:r>
              <a:rPr lang="en-US" dirty="0"/>
              <a:t>Click to add text; to insert tables use the Element Wizard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3">
            <a:extLst>
              <a:ext uri="{FF2B5EF4-FFF2-40B4-BE49-F238E27FC236}">
                <a16:creationId xmlns:a16="http://schemas.microsoft.com/office/drawing/2014/main" id="{7A163764-CB0A-9AEF-505C-DB37CA6D2920}"/>
              </a:ext>
            </a:extLst>
          </p:cNvPr>
          <p:cNvSpPr>
            <a:spLocks noGrp="1"/>
          </p:cNvSpPr>
          <p:nvPr>
            <p:ph sz="quarter" idx="23" hasCustomPrompt="1"/>
          </p:nvPr>
        </p:nvSpPr>
        <p:spPr>
          <a:xfrm>
            <a:off x="338050" y="3882816"/>
            <a:ext cx="5615788" cy="2354170"/>
          </a:xfrm>
        </p:spPr>
        <p:txBody>
          <a:bodyPr/>
          <a:lstStyle/>
          <a:p>
            <a:pPr lvl="0"/>
            <a:r>
              <a:rPr lang="en-US" dirty="0"/>
              <a:t>Click to add text; to insert tables use the Element Wizard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Content Placeholder 3">
            <a:extLst>
              <a:ext uri="{FF2B5EF4-FFF2-40B4-BE49-F238E27FC236}">
                <a16:creationId xmlns:a16="http://schemas.microsoft.com/office/drawing/2014/main" id="{6A8D315A-B69B-5A34-6153-2351F6BB5E33}"/>
              </a:ext>
            </a:extLst>
          </p:cNvPr>
          <p:cNvSpPr>
            <a:spLocks noGrp="1"/>
          </p:cNvSpPr>
          <p:nvPr>
            <p:ph sz="quarter" idx="22" hasCustomPrompt="1"/>
          </p:nvPr>
        </p:nvSpPr>
        <p:spPr>
          <a:xfrm>
            <a:off x="6238163" y="1415848"/>
            <a:ext cx="5615788" cy="2354170"/>
          </a:xfrm>
        </p:spPr>
        <p:txBody>
          <a:bodyPr/>
          <a:lstStyle/>
          <a:p>
            <a:pPr lvl="0"/>
            <a:r>
              <a:rPr lang="en-US" dirty="0"/>
              <a:t>Click to add text; to insert tables use the Element Wizard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3">
            <a:extLst>
              <a:ext uri="{FF2B5EF4-FFF2-40B4-BE49-F238E27FC236}">
                <a16:creationId xmlns:a16="http://schemas.microsoft.com/office/drawing/2014/main" id="{858F4F9A-E527-772E-1B97-F8EC9ADB2691}"/>
              </a:ext>
            </a:extLst>
          </p:cNvPr>
          <p:cNvSpPr>
            <a:spLocks noGrp="1"/>
          </p:cNvSpPr>
          <p:nvPr>
            <p:ph sz="quarter" idx="24" hasCustomPrompt="1"/>
          </p:nvPr>
        </p:nvSpPr>
        <p:spPr>
          <a:xfrm>
            <a:off x="6238163" y="3882816"/>
            <a:ext cx="5615788" cy="2354170"/>
          </a:xfrm>
        </p:spPr>
        <p:txBody>
          <a:bodyPr/>
          <a:lstStyle/>
          <a:p>
            <a:pPr lvl="0"/>
            <a:r>
              <a:rPr lang="en-US" dirty="0"/>
              <a:t>Click to add text; to insert tables use the Element Wizard</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14013789"/>
      </p:ext>
    </p:extLst>
  </p:cSld>
  <p:clrMapOvr>
    <a:masterClrMapping/>
  </p:clrMapOvr>
  <p:transition spd="slow"/>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DF6E1CD0-5621-4135-BC25-91B182A83135}"/>
              </a:ext>
            </a:extLst>
          </p:cNvPr>
          <p:cNvGraphicFramePr>
            <a:graphicFrameLocks noChangeAspect="1"/>
          </p:cNvGraphicFramePr>
          <p:nvPr>
            <p:extLst>
              <p:ext uri="{D42A27DB-BD31-4B8C-83A1-F6EECF244321}">
                <p14:modId xmlns:p14="http://schemas.microsoft.com/office/powerpoint/2010/main" val="40942998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2" imgW="359" imgH="358" progId="TCLayout.ActiveDocument.1">
                  <p:embed/>
                </p:oleObj>
              </mc:Choice>
              <mc:Fallback>
                <p:oleObj name="think-cell Folie" r:id="rId2" imgW="359" imgH="358" progId="TCLayout.ActiveDocument.1">
                  <p:embed/>
                  <p:pic>
                    <p:nvPicPr>
                      <p:cNvPr id="2" name="Objekt 1" hidden="1">
                        <a:extLst>
                          <a:ext uri="{FF2B5EF4-FFF2-40B4-BE49-F238E27FC236}">
                            <a16:creationId xmlns:a16="http://schemas.microsoft.com/office/drawing/2014/main" id="{DF6E1CD0-5621-4135-BC25-91B182A83135}"/>
                          </a:ext>
                        </a:extLst>
                      </p:cNvPr>
                      <p:cNvPicPr/>
                      <p:nvPr/>
                    </p:nvPicPr>
                    <p:blipFill>
                      <a:blip r:embed="rId3"/>
                      <a:stretch>
                        <a:fillRect/>
                      </a:stretch>
                    </p:blipFill>
                    <p:spPr>
                      <a:xfrm>
                        <a:off x="1588" y="1588"/>
                        <a:ext cx="1587" cy="1587"/>
                      </a:xfrm>
                      <a:prstGeom prst="rect">
                        <a:avLst/>
                      </a:prstGeom>
                    </p:spPr>
                  </p:pic>
                </p:oleObj>
              </mc:Fallback>
            </mc:AlternateContent>
          </a:graphicData>
        </a:graphic>
      </p:graphicFrame>
      <p:grpSp>
        <p:nvGrpSpPr>
          <p:cNvPr id="19" name="Group 19">
            <a:extLst>
              <a:ext uri="{FF2B5EF4-FFF2-40B4-BE49-F238E27FC236}">
                <a16:creationId xmlns:a16="http://schemas.microsoft.com/office/drawing/2014/main" id="{A24D2DC2-7541-40BE-A14E-68814A38A5CA}"/>
              </a:ext>
            </a:extLst>
          </p:cNvPr>
          <p:cNvGrpSpPr/>
          <p:nvPr/>
        </p:nvGrpSpPr>
        <p:grpSpPr bwMode="gray">
          <a:xfrm>
            <a:off x="10990733" y="6486253"/>
            <a:ext cx="864407" cy="184378"/>
            <a:chOff x="10541000" y="6489700"/>
            <a:chExt cx="1301750" cy="252413"/>
          </a:xfrm>
        </p:grpSpPr>
        <p:sp>
          <p:nvSpPr>
            <p:cNvPr id="20" name="Freeform 5">
              <a:extLst>
                <a:ext uri="{FF2B5EF4-FFF2-40B4-BE49-F238E27FC236}">
                  <a16:creationId xmlns:a16="http://schemas.microsoft.com/office/drawing/2014/main" id="{7535BF74-CC89-43B3-AC86-71F52F7BB70B}"/>
                </a:ext>
              </a:extLst>
            </p:cNvPr>
            <p:cNvSpPr>
              <a:spLocks/>
            </p:cNvSpPr>
            <p:nvPr userDrawn="1"/>
          </p:nvSpPr>
          <p:spPr bwMode="gray">
            <a:xfrm>
              <a:off x="10541000" y="6489700"/>
              <a:ext cx="117475" cy="249238"/>
            </a:xfrm>
            <a:custGeom>
              <a:avLst/>
              <a:gdLst>
                <a:gd name="T0" fmla="*/ 0 w 512"/>
                <a:gd name="T1" fmla="*/ 1078 h 1078"/>
                <a:gd name="T2" fmla="*/ 68 w 512"/>
                <a:gd name="T3" fmla="*/ 1078 h 1078"/>
                <a:gd name="T4" fmla="*/ 105 w 512"/>
                <a:gd name="T5" fmla="*/ 749 h 1078"/>
                <a:gd name="T6" fmla="*/ 318 w 512"/>
                <a:gd name="T7" fmla="*/ 479 h 1078"/>
                <a:gd name="T8" fmla="*/ 427 w 512"/>
                <a:gd name="T9" fmla="*/ 690 h 1078"/>
                <a:gd name="T10" fmla="*/ 383 w 512"/>
                <a:gd name="T11" fmla="*/ 1078 h 1078"/>
                <a:gd name="T12" fmla="*/ 452 w 512"/>
                <a:gd name="T13" fmla="*/ 1078 h 1078"/>
                <a:gd name="T14" fmla="*/ 496 w 512"/>
                <a:gd name="T15" fmla="*/ 686 h 1078"/>
                <a:gd name="T16" fmla="*/ 327 w 512"/>
                <a:gd name="T17" fmla="*/ 402 h 1078"/>
                <a:gd name="T18" fmla="*/ 132 w 512"/>
                <a:gd name="T19" fmla="*/ 535 h 1078"/>
                <a:gd name="T20" fmla="*/ 129 w 512"/>
                <a:gd name="T21" fmla="*/ 535 h 1078"/>
                <a:gd name="T22" fmla="*/ 189 w 512"/>
                <a:gd name="T23" fmla="*/ 0 h 1078"/>
                <a:gd name="T24" fmla="*/ 121 w 512"/>
                <a:gd name="T25" fmla="*/ 0 h 1078"/>
                <a:gd name="T26" fmla="*/ 0 w 512"/>
                <a:gd name="T27" fmla="*/ 1078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2" h="1078">
                  <a:moveTo>
                    <a:pt x="0" y="1078"/>
                  </a:moveTo>
                  <a:cubicBezTo>
                    <a:pt x="68" y="1078"/>
                    <a:pt x="68" y="1078"/>
                    <a:pt x="68" y="1078"/>
                  </a:cubicBezTo>
                  <a:cubicBezTo>
                    <a:pt x="105" y="749"/>
                    <a:pt x="105" y="749"/>
                    <a:pt x="105" y="749"/>
                  </a:cubicBezTo>
                  <a:cubicBezTo>
                    <a:pt x="126" y="568"/>
                    <a:pt x="217" y="479"/>
                    <a:pt x="318" y="479"/>
                  </a:cubicBezTo>
                  <a:cubicBezTo>
                    <a:pt x="426" y="479"/>
                    <a:pt x="439" y="583"/>
                    <a:pt x="427" y="690"/>
                  </a:cubicBezTo>
                  <a:cubicBezTo>
                    <a:pt x="383" y="1078"/>
                    <a:pt x="383" y="1078"/>
                    <a:pt x="383" y="1078"/>
                  </a:cubicBezTo>
                  <a:cubicBezTo>
                    <a:pt x="452" y="1078"/>
                    <a:pt x="452" y="1078"/>
                    <a:pt x="452" y="1078"/>
                  </a:cubicBezTo>
                  <a:cubicBezTo>
                    <a:pt x="496" y="686"/>
                    <a:pt x="496" y="686"/>
                    <a:pt x="496" y="686"/>
                  </a:cubicBezTo>
                  <a:cubicBezTo>
                    <a:pt x="512" y="542"/>
                    <a:pt x="491" y="402"/>
                    <a:pt x="327" y="402"/>
                  </a:cubicBezTo>
                  <a:cubicBezTo>
                    <a:pt x="241" y="402"/>
                    <a:pt x="167" y="462"/>
                    <a:pt x="132" y="535"/>
                  </a:cubicBezTo>
                  <a:cubicBezTo>
                    <a:pt x="129" y="535"/>
                    <a:pt x="129" y="535"/>
                    <a:pt x="129" y="535"/>
                  </a:cubicBezTo>
                  <a:cubicBezTo>
                    <a:pt x="189" y="0"/>
                    <a:pt x="189" y="0"/>
                    <a:pt x="189" y="0"/>
                  </a:cubicBezTo>
                  <a:cubicBezTo>
                    <a:pt x="121" y="0"/>
                    <a:pt x="121" y="0"/>
                    <a:pt x="121" y="0"/>
                  </a:cubicBezTo>
                  <a:cubicBezTo>
                    <a:pt x="0" y="1078"/>
                    <a:pt x="0" y="1078"/>
                    <a:pt x="0" y="107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21" name="Freeform 6">
              <a:extLst>
                <a:ext uri="{FF2B5EF4-FFF2-40B4-BE49-F238E27FC236}">
                  <a16:creationId xmlns:a16="http://schemas.microsoft.com/office/drawing/2014/main" id="{210D90EE-AAE9-46BF-B6F6-30922D928391}"/>
                </a:ext>
              </a:extLst>
            </p:cNvPr>
            <p:cNvSpPr>
              <a:spLocks noEditPoints="1"/>
            </p:cNvSpPr>
            <p:nvPr userDrawn="1"/>
          </p:nvSpPr>
          <p:spPr bwMode="gray">
            <a:xfrm>
              <a:off x="10669588" y="6581775"/>
              <a:ext cx="114300" cy="160338"/>
            </a:xfrm>
            <a:custGeom>
              <a:avLst/>
              <a:gdLst>
                <a:gd name="T0" fmla="*/ 479 w 497"/>
                <a:gd name="T1" fmla="*/ 239 h 694"/>
                <a:gd name="T2" fmla="*/ 295 w 497"/>
                <a:gd name="T3" fmla="*/ 0 h 694"/>
                <a:gd name="T4" fmla="*/ 84 w 497"/>
                <a:gd name="T5" fmla="*/ 93 h 694"/>
                <a:gd name="T6" fmla="*/ 117 w 497"/>
                <a:gd name="T7" fmla="*/ 152 h 694"/>
                <a:gd name="T8" fmla="*/ 287 w 497"/>
                <a:gd name="T9" fmla="*/ 77 h 694"/>
                <a:gd name="T10" fmla="*/ 417 w 497"/>
                <a:gd name="T11" fmla="*/ 237 h 694"/>
                <a:gd name="T12" fmla="*/ 413 w 497"/>
                <a:gd name="T13" fmla="*/ 277 h 694"/>
                <a:gd name="T14" fmla="*/ 333 w 497"/>
                <a:gd name="T15" fmla="*/ 277 h 694"/>
                <a:gd name="T16" fmla="*/ 16 w 497"/>
                <a:gd name="T17" fmla="*/ 498 h 694"/>
                <a:gd name="T18" fmla="*/ 180 w 497"/>
                <a:gd name="T19" fmla="*/ 694 h 694"/>
                <a:gd name="T20" fmla="*/ 379 w 497"/>
                <a:gd name="T21" fmla="*/ 569 h 694"/>
                <a:gd name="T22" fmla="*/ 381 w 497"/>
                <a:gd name="T23" fmla="*/ 569 h 694"/>
                <a:gd name="T24" fmla="*/ 376 w 497"/>
                <a:gd name="T25" fmla="*/ 676 h 694"/>
                <a:gd name="T26" fmla="*/ 440 w 497"/>
                <a:gd name="T27" fmla="*/ 676 h 694"/>
                <a:gd name="T28" fmla="*/ 460 w 497"/>
                <a:gd name="T29" fmla="*/ 400 h 694"/>
                <a:gd name="T30" fmla="*/ 479 w 497"/>
                <a:gd name="T31" fmla="*/ 239 h 694"/>
                <a:gd name="T32" fmla="*/ 405 w 497"/>
                <a:gd name="T33" fmla="*/ 346 h 694"/>
                <a:gd name="T34" fmla="*/ 400 w 497"/>
                <a:gd name="T35" fmla="*/ 390 h 694"/>
                <a:gd name="T36" fmla="*/ 191 w 497"/>
                <a:gd name="T37" fmla="*/ 617 h 694"/>
                <a:gd name="T38" fmla="*/ 85 w 497"/>
                <a:gd name="T39" fmla="*/ 494 h 694"/>
                <a:gd name="T40" fmla="*/ 330 w 497"/>
                <a:gd name="T41" fmla="*/ 346 h 694"/>
                <a:gd name="T42" fmla="*/ 405 w 497"/>
                <a:gd name="T43" fmla="*/ 34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694">
                  <a:moveTo>
                    <a:pt x="479" y="239"/>
                  </a:moveTo>
                  <a:cubicBezTo>
                    <a:pt x="497" y="72"/>
                    <a:pt x="423" y="0"/>
                    <a:pt x="295" y="0"/>
                  </a:cubicBezTo>
                  <a:cubicBezTo>
                    <a:pt x="227" y="0"/>
                    <a:pt x="141" y="33"/>
                    <a:pt x="84" y="93"/>
                  </a:cubicBezTo>
                  <a:cubicBezTo>
                    <a:pt x="117" y="152"/>
                    <a:pt x="117" y="152"/>
                    <a:pt x="117" y="152"/>
                  </a:cubicBezTo>
                  <a:cubicBezTo>
                    <a:pt x="170" y="102"/>
                    <a:pt x="225" y="77"/>
                    <a:pt x="287" y="77"/>
                  </a:cubicBezTo>
                  <a:cubicBezTo>
                    <a:pt x="371" y="77"/>
                    <a:pt x="430" y="123"/>
                    <a:pt x="417" y="237"/>
                  </a:cubicBezTo>
                  <a:cubicBezTo>
                    <a:pt x="413" y="277"/>
                    <a:pt x="413" y="277"/>
                    <a:pt x="413" y="277"/>
                  </a:cubicBezTo>
                  <a:cubicBezTo>
                    <a:pt x="333" y="277"/>
                    <a:pt x="333" y="277"/>
                    <a:pt x="333" y="277"/>
                  </a:cubicBezTo>
                  <a:cubicBezTo>
                    <a:pt x="229" y="277"/>
                    <a:pt x="38" y="297"/>
                    <a:pt x="16" y="498"/>
                  </a:cubicBezTo>
                  <a:cubicBezTo>
                    <a:pt x="0" y="638"/>
                    <a:pt x="90" y="694"/>
                    <a:pt x="180" y="694"/>
                  </a:cubicBezTo>
                  <a:cubicBezTo>
                    <a:pt x="269" y="694"/>
                    <a:pt x="330" y="654"/>
                    <a:pt x="379" y="569"/>
                  </a:cubicBezTo>
                  <a:cubicBezTo>
                    <a:pt x="381" y="569"/>
                    <a:pt x="381" y="569"/>
                    <a:pt x="381" y="569"/>
                  </a:cubicBezTo>
                  <a:cubicBezTo>
                    <a:pt x="377" y="607"/>
                    <a:pt x="375" y="644"/>
                    <a:pt x="376" y="676"/>
                  </a:cubicBezTo>
                  <a:cubicBezTo>
                    <a:pt x="440" y="676"/>
                    <a:pt x="440" y="676"/>
                    <a:pt x="440" y="676"/>
                  </a:cubicBezTo>
                  <a:cubicBezTo>
                    <a:pt x="440" y="601"/>
                    <a:pt x="446" y="528"/>
                    <a:pt x="460" y="400"/>
                  </a:cubicBezTo>
                  <a:cubicBezTo>
                    <a:pt x="479" y="239"/>
                    <a:pt x="479" y="239"/>
                    <a:pt x="479" y="239"/>
                  </a:cubicBezTo>
                  <a:close/>
                  <a:moveTo>
                    <a:pt x="405" y="346"/>
                  </a:moveTo>
                  <a:cubicBezTo>
                    <a:pt x="400" y="390"/>
                    <a:pt x="400" y="390"/>
                    <a:pt x="400" y="390"/>
                  </a:cubicBezTo>
                  <a:cubicBezTo>
                    <a:pt x="388" y="500"/>
                    <a:pt x="337" y="617"/>
                    <a:pt x="191" y="617"/>
                  </a:cubicBezTo>
                  <a:cubicBezTo>
                    <a:pt x="134" y="617"/>
                    <a:pt x="76" y="575"/>
                    <a:pt x="85" y="494"/>
                  </a:cubicBezTo>
                  <a:cubicBezTo>
                    <a:pt x="97" y="381"/>
                    <a:pt x="215" y="346"/>
                    <a:pt x="330" y="346"/>
                  </a:cubicBezTo>
                  <a:cubicBezTo>
                    <a:pt x="405" y="346"/>
                    <a:pt x="405" y="346"/>
                    <a:pt x="405" y="34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22" name="Freeform 7">
              <a:extLst>
                <a:ext uri="{FF2B5EF4-FFF2-40B4-BE49-F238E27FC236}">
                  <a16:creationId xmlns:a16="http://schemas.microsoft.com/office/drawing/2014/main" id="{30244FEC-458F-4E07-AD3F-27342F1787FC}"/>
                </a:ext>
              </a:extLst>
            </p:cNvPr>
            <p:cNvSpPr>
              <a:spLocks/>
            </p:cNvSpPr>
            <p:nvPr userDrawn="1"/>
          </p:nvSpPr>
          <p:spPr bwMode="gray">
            <a:xfrm>
              <a:off x="10796588" y="6581775"/>
              <a:ext cx="117475" cy="157163"/>
            </a:xfrm>
            <a:custGeom>
              <a:avLst/>
              <a:gdLst>
                <a:gd name="T0" fmla="*/ 0 w 512"/>
                <a:gd name="T1" fmla="*/ 676 h 676"/>
                <a:gd name="T2" fmla="*/ 69 w 512"/>
                <a:gd name="T3" fmla="*/ 676 h 676"/>
                <a:gd name="T4" fmla="*/ 106 w 512"/>
                <a:gd name="T5" fmla="*/ 347 h 676"/>
                <a:gd name="T6" fmla="*/ 319 w 512"/>
                <a:gd name="T7" fmla="*/ 77 h 676"/>
                <a:gd name="T8" fmla="*/ 427 w 512"/>
                <a:gd name="T9" fmla="*/ 288 h 676"/>
                <a:gd name="T10" fmla="*/ 384 w 512"/>
                <a:gd name="T11" fmla="*/ 676 h 676"/>
                <a:gd name="T12" fmla="*/ 452 w 512"/>
                <a:gd name="T13" fmla="*/ 676 h 676"/>
                <a:gd name="T14" fmla="*/ 496 w 512"/>
                <a:gd name="T15" fmla="*/ 284 h 676"/>
                <a:gd name="T16" fmla="*/ 327 w 512"/>
                <a:gd name="T17" fmla="*/ 0 h 676"/>
                <a:gd name="T18" fmla="*/ 132 w 512"/>
                <a:gd name="T19" fmla="*/ 133 h 676"/>
                <a:gd name="T20" fmla="*/ 129 w 512"/>
                <a:gd name="T21" fmla="*/ 133 h 676"/>
                <a:gd name="T22" fmla="*/ 137 w 512"/>
                <a:gd name="T23" fmla="*/ 17 h 676"/>
                <a:gd name="T24" fmla="*/ 69 w 512"/>
                <a:gd name="T25" fmla="*/ 17 h 676"/>
                <a:gd name="T26" fmla="*/ 53 w 512"/>
                <a:gd name="T27" fmla="*/ 203 h 676"/>
                <a:gd name="T28" fmla="*/ 0 w 512"/>
                <a:gd name="T29"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676">
                  <a:moveTo>
                    <a:pt x="0" y="676"/>
                  </a:moveTo>
                  <a:cubicBezTo>
                    <a:pt x="69" y="676"/>
                    <a:pt x="69" y="676"/>
                    <a:pt x="69" y="676"/>
                  </a:cubicBezTo>
                  <a:cubicBezTo>
                    <a:pt x="106" y="347"/>
                    <a:pt x="106" y="347"/>
                    <a:pt x="106" y="347"/>
                  </a:cubicBezTo>
                  <a:cubicBezTo>
                    <a:pt x="126" y="166"/>
                    <a:pt x="217" y="77"/>
                    <a:pt x="319" y="77"/>
                  </a:cubicBezTo>
                  <a:cubicBezTo>
                    <a:pt x="427" y="77"/>
                    <a:pt x="439" y="181"/>
                    <a:pt x="427" y="288"/>
                  </a:cubicBezTo>
                  <a:cubicBezTo>
                    <a:pt x="384" y="676"/>
                    <a:pt x="384" y="676"/>
                    <a:pt x="384" y="676"/>
                  </a:cubicBezTo>
                  <a:cubicBezTo>
                    <a:pt x="452" y="676"/>
                    <a:pt x="452" y="676"/>
                    <a:pt x="452" y="676"/>
                  </a:cubicBezTo>
                  <a:cubicBezTo>
                    <a:pt x="496" y="284"/>
                    <a:pt x="496" y="284"/>
                    <a:pt x="496" y="284"/>
                  </a:cubicBezTo>
                  <a:cubicBezTo>
                    <a:pt x="512" y="140"/>
                    <a:pt x="492" y="0"/>
                    <a:pt x="327" y="0"/>
                  </a:cubicBezTo>
                  <a:cubicBezTo>
                    <a:pt x="242" y="0"/>
                    <a:pt x="168" y="60"/>
                    <a:pt x="132" y="133"/>
                  </a:cubicBezTo>
                  <a:cubicBezTo>
                    <a:pt x="129" y="133"/>
                    <a:pt x="129" y="133"/>
                    <a:pt x="129" y="133"/>
                  </a:cubicBezTo>
                  <a:cubicBezTo>
                    <a:pt x="128" y="120"/>
                    <a:pt x="133" y="66"/>
                    <a:pt x="137" y="17"/>
                  </a:cubicBezTo>
                  <a:cubicBezTo>
                    <a:pt x="69" y="17"/>
                    <a:pt x="69" y="17"/>
                    <a:pt x="69" y="17"/>
                  </a:cubicBezTo>
                  <a:cubicBezTo>
                    <a:pt x="65" y="52"/>
                    <a:pt x="59" y="154"/>
                    <a:pt x="53" y="203"/>
                  </a:cubicBezTo>
                  <a:cubicBezTo>
                    <a:pt x="0" y="676"/>
                    <a:pt x="0" y="676"/>
                    <a:pt x="0" y="6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37" name="Freeform 8">
              <a:extLst>
                <a:ext uri="{FF2B5EF4-FFF2-40B4-BE49-F238E27FC236}">
                  <a16:creationId xmlns:a16="http://schemas.microsoft.com/office/drawing/2014/main" id="{049337A0-78C6-4389-85AF-FD9FE52F249F}"/>
                </a:ext>
              </a:extLst>
            </p:cNvPr>
            <p:cNvSpPr>
              <a:spLocks/>
            </p:cNvSpPr>
            <p:nvPr userDrawn="1"/>
          </p:nvSpPr>
          <p:spPr bwMode="gray">
            <a:xfrm>
              <a:off x="10928350" y="6581775"/>
              <a:ext cx="117475" cy="157163"/>
            </a:xfrm>
            <a:custGeom>
              <a:avLst/>
              <a:gdLst>
                <a:gd name="T0" fmla="*/ 0 w 512"/>
                <a:gd name="T1" fmla="*/ 676 h 676"/>
                <a:gd name="T2" fmla="*/ 69 w 512"/>
                <a:gd name="T3" fmla="*/ 676 h 676"/>
                <a:gd name="T4" fmla="*/ 106 w 512"/>
                <a:gd name="T5" fmla="*/ 347 h 676"/>
                <a:gd name="T6" fmla="*/ 319 w 512"/>
                <a:gd name="T7" fmla="*/ 77 h 676"/>
                <a:gd name="T8" fmla="*/ 427 w 512"/>
                <a:gd name="T9" fmla="*/ 288 h 676"/>
                <a:gd name="T10" fmla="*/ 384 w 512"/>
                <a:gd name="T11" fmla="*/ 676 h 676"/>
                <a:gd name="T12" fmla="*/ 452 w 512"/>
                <a:gd name="T13" fmla="*/ 676 h 676"/>
                <a:gd name="T14" fmla="*/ 496 w 512"/>
                <a:gd name="T15" fmla="*/ 284 h 676"/>
                <a:gd name="T16" fmla="*/ 327 w 512"/>
                <a:gd name="T17" fmla="*/ 0 h 676"/>
                <a:gd name="T18" fmla="*/ 132 w 512"/>
                <a:gd name="T19" fmla="*/ 133 h 676"/>
                <a:gd name="T20" fmla="*/ 129 w 512"/>
                <a:gd name="T21" fmla="*/ 133 h 676"/>
                <a:gd name="T22" fmla="*/ 137 w 512"/>
                <a:gd name="T23" fmla="*/ 17 h 676"/>
                <a:gd name="T24" fmla="*/ 69 w 512"/>
                <a:gd name="T25" fmla="*/ 17 h 676"/>
                <a:gd name="T26" fmla="*/ 53 w 512"/>
                <a:gd name="T27" fmla="*/ 203 h 676"/>
                <a:gd name="T28" fmla="*/ 0 w 512"/>
                <a:gd name="T29"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2" h="676">
                  <a:moveTo>
                    <a:pt x="0" y="676"/>
                  </a:moveTo>
                  <a:cubicBezTo>
                    <a:pt x="69" y="676"/>
                    <a:pt x="69" y="676"/>
                    <a:pt x="69" y="676"/>
                  </a:cubicBezTo>
                  <a:cubicBezTo>
                    <a:pt x="106" y="347"/>
                    <a:pt x="106" y="347"/>
                    <a:pt x="106" y="347"/>
                  </a:cubicBezTo>
                  <a:cubicBezTo>
                    <a:pt x="126" y="166"/>
                    <a:pt x="217" y="77"/>
                    <a:pt x="319" y="77"/>
                  </a:cubicBezTo>
                  <a:cubicBezTo>
                    <a:pt x="427" y="77"/>
                    <a:pt x="439" y="181"/>
                    <a:pt x="427" y="288"/>
                  </a:cubicBezTo>
                  <a:cubicBezTo>
                    <a:pt x="384" y="676"/>
                    <a:pt x="384" y="676"/>
                    <a:pt x="384" y="676"/>
                  </a:cubicBezTo>
                  <a:cubicBezTo>
                    <a:pt x="452" y="676"/>
                    <a:pt x="452" y="676"/>
                    <a:pt x="452" y="676"/>
                  </a:cubicBezTo>
                  <a:cubicBezTo>
                    <a:pt x="496" y="284"/>
                    <a:pt x="496" y="284"/>
                    <a:pt x="496" y="284"/>
                  </a:cubicBezTo>
                  <a:cubicBezTo>
                    <a:pt x="512" y="140"/>
                    <a:pt x="492" y="0"/>
                    <a:pt x="327" y="0"/>
                  </a:cubicBezTo>
                  <a:cubicBezTo>
                    <a:pt x="242" y="0"/>
                    <a:pt x="168" y="60"/>
                    <a:pt x="132" y="133"/>
                  </a:cubicBezTo>
                  <a:cubicBezTo>
                    <a:pt x="129" y="133"/>
                    <a:pt x="129" y="133"/>
                    <a:pt x="129" y="133"/>
                  </a:cubicBezTo>
                  <a:cubicBezTo>
                    <a:pt x="128" y="120"/>
                    <a:pt x="133" y="66"/>
                    <a:pt x="137" y="17"/>
                  </a:cubicBezTo>
                  <a:cubicBezTo>
                    <a:pt x="69" y="17"/>
                    <a:pt x="69" y="17"/>
                    <a:pt x="69" y="17"/>
                  </a:cubicBezTo>
                  <a:cubicBezTo>
                    <a:pt x="65" y="52"/>
                    <a:pt x="59" y="154"/>
                    <a:pt x="53" y="203"/>
                  </a:cubicBezTo>
                  <a:cubicBezTo>
                    <a:pt x="0" y="676"/>
                    <a:pt x="0" y="676"/>
                    <a:pt x="0" y="6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38" name="Freeform 9">
              <a:extLst>
                <a:ext uri="{FF2B5EF4-FFF2-40B4-BE49-F238E27FC236}">
                  <a16:creationId xmlns:a16="http://schemas.microsoft.com/office/drawing/2014/main" id="{D01EFCF3-AF7B-4A1F-B852-9CDBA2873F48}"/>
                </a:ext>
              </a:extLst>
            </p:cNvPr>
            <p:cNvSpPr>
              <a:spLocks noEditPoints="1"/>
            </p:cNvSpPr>
            <p:nvPr userDrawn="1"/>
          </p:nvSpPr>
          <p:spPr bwMode="gray">
            <a:xfrm>
              <a:off x="11058525" y="6581775"/>
              <a:ext cx="136525" cy="160338"/>
            </a:xfrm>
            <a:custGeom>
              <a:avLst/>
              <a:gdLst>
                <a:gd name="T0" fmla="*/ 23 w 600"/>
                <a:gd name="T1" fmla="*/ 347 h 694"/>
                <a:gd name="T2" fmla="*/ 261 w 600"/>
                <a:gd name="T3" fmla="*/ 694 h 694"/>
                <a:gd name="T4" fmla="*/ 577 w 600"/>
                <a:gd name="T5" fmla="*/ 347 h 694"/>
                <a:gd name="T6" fmla="*/ 339 w 600"/>
                <a:gd name="T7" fmla="*/ 0 h 694"/>
                <a:gd name="T8" fmla="*/ 23 w 600"/>
                <a:gd name="T9" fmla="*/ 347 h 694"/>
                <a:gd name="T10" fmla="*/ 91 w 600"/>
                <a:gd name="T11" fmla="*/ 347 h 694"/>
                <a:gd name="T12" fmla="*/ 330 w 600"/>
                <a:gd name="T13" fmla="*/ 77 h 694"/>
                <a:gd name="T14" fmla="*/ 509 w 600"/>
                <a:gd name="T15" fmla="*/ 347 h 694"/>
                <a:gd name="T16" fmla="*/ 269 w 600"/>
                <a:gd name="T17" fmla="*/ 617 h 694"/>
                <a:gd name="T18" fmla="*/ 91 w 600"/>
                <a:gd name="T19" fmla="*/ 34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0" h="694">
                  <a:moveTo>
                    <a:pt x="23" y="347"/>
                  </a:moveTo>
                  <a:cubicBezTo>
                    <a:pt x="0" y="548"/>
                    <a:pt x="99" y="694"/>
                    <a:pt x="261" y="694"/>
                  </a:cubicBezTo>
                  <a:cubicBezTo>
                    <a:pt x="423" y="694"/>
                    <a:pt x="554" y="548"/>
                    <a:pt x="577" y="347"/>
                  </a:cubicBezTo>
                  <a:cubicBezTo>
                    <a:pt x="600" y="146"/>
                    <a:pt x="501" y="0"/>
                    <a:pt x="339" y="0"/>
                  </a:cubicBezTo>
                  <a:cubicBezTo>
                    <a:pt x="177" y="0"/>
                    <a:pt x="45" y="146"/>
                    <a:pt x="23" y="347"/>
                  </a:cubicBezTo>
                  <a:close/>
                  <a:moveTo>
                    <a:pt x="91" y="347"/>
                  </a:moveTo>
                  <a:cubicBezTo>
                    <a:pt x="108" y="199"/>
                    <a:pt x="201" y="77"/>
                    <a:pt x="330" y="77"/>
                  </a:cubicBezTo>
                  <a:cubicBezTo>
                    <a:pt x="459" y="77"/>
                    <a:pt x="525" y="199"/>
                    <a:pt x="509" y="347"/>
                  </a:cubicBezTo>
                  <a:cubicBezTo>
                    <a:pt x="492" y="495"/>
                    <a:pt x="398" y="617"/>
                    <a:pt x="269" y="617"/>
                  </a:cubicBezTo>
                  <a:cubicBezTo>
                    <a:pt x="141" y="617"/>
                    <a:pt x="74" y="495"/>
                    <a:pt x="91" y="34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39" name="Freeform 10">
              <a:extLst>
                <a:ext uri="{FF2B5EF4-FFF2-40B4-BE49-F238E27FC236}">
                  <a16:creationId xmlns:a16="http://schemas.microsoft.com/office/drawing/2014/main" id="{C56F9B65-FA0A-448E-97B0-9F112CB93800}"/>
                </a:ext>
              </a:extLst>
            </p:cNvPr>
            <p:cNvSpPr>
              <a:spLocks/>
            </p:cNvSpPr>
            <p:nvPr userDrawn="1"/>
          </p:nvSpPr>
          <p:spPr bwMode="gray">
            <a:xfrm>
              <a:off x="11204575" y="6586538"/>
              <a:ext cx="112713" cy="152400"/>
            </a:xfrm>
            <a:custGeom>
              <a:avLst/>
              <a:gdLst>
                <a:gd name="T0" fmla="*/ 20 w 71"/>
                <a:gd name="T1" fmla="*/ 96 h 96"/>
                <a:gd name="T2" fmla="*/ 30 w 71"/>
                <a:gd name="T3" fmla="*/ 96 h 96"/>
                <a:gd name="T4" fmla="*/ 71 w 71"/>
                <a:gd name="T5" fmla="*/ 0 h 96"/>
                <a:gd name="T6" fmla="*/ 61 w 71"/>
                <a:gd name="T7" fmla="*/ 0 h 96"/>
                <a:gd name="T8" fmla="*/ 27 w 71"/>
                <a:gd name="T9" fmla="*/ 82 h 96"/>
                <a:gd name="T10" fmla="*/ 11 w 71"/>
                <a:gd name="T11" fmla="*/ 0 h 96"/>
                <a:gd name="T12" fmla="*/ 0 w 71"/>
                <a:gd name="T13" fmla="*/ 0 h 96"/>
                <a:gd name="T14" fmla="*/ 20 w 71"/>
                <a:gd name="T15" fmla="*/ 96 h 96"/>
                <a:gd name="T16" fmla="*/ 20 w 71"/>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96">
                  <a:moveTo>
                    <a:pt x="20" y="96"/>
                  </a:moveTo>
                  <a:lnTo>
                    <a:pt x="30" y="96"/>
                  </a:lnTo>
                  <a:lnTo>
                    <a:pt x="71" y="0"/>
                  </a:lnTo>
                  <a:lnTo>
                    <a:pt x="61" y="0"/>
                  </a:lnTo>
                  <a:lnTo>
                    <a:pt x="27" y="82"/>
                  </a:lnTo>
                  <a:lnTo>
                    <a:pt x="11" y="0"/>
                  </a:lnTo>
                  <a:lnTo>
                    <a:pt x="0" y="0"/>
                  </a:lnTo>
                  <a:lnTo>
                    <a:pt x="20" y="96"/>
                  </a:lnTo>
                  <a:lnTo>
                    <a:pt x="2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0" name="Freeform 11">
              <a:extLst>
                <a:ext uri="{FF2B5EF4-FFF2-40B4-BE49-F238E27FC236}">
                  <a16:creationId xmlns:a16="http://schemas.microsoft.com/office/drawing/2014/main" id="{EE523609-A3C0-4B15-9A69-4C21448D8E5E}"/>
                </a:ext>
              </a:extLst>
            </p:cNvPr>
            <p:cNvSpPr>
              <a:spLocks noEditPoints="1"/>
            </p:cNvSpPr>
            <p:nvPr userDrawn="1"/>
          </p:nvSpPr>
          <p:spPr bwMode="gray">
            <a:xfrm>
              <a:off x="11309350" y="6581775"/>
              <a:ext cx="127000" cy="160338"/>
            </a:xfrm>
            <a:custGeom>
              <a:avLst/>
              <a:gdLst>
                <a:gd name="T0" fmla="*/ 451 w 556"/>
                <a:gd name="T1" fmla="*/ 500 h 694"/>
                <a:gd name="T2" fmla="*/ 261 w 556"/>
                <a:gd name="T3" fmla="*/ 617 h 694"/>
                <a:gd name="T4" fmla="*/ 89 w 556"/>
                <a:gd name="T5" fmla="*/ 368 h 694"/>
                <a:gd name="T6" fmla="*/ 532 w 556"/>
                <a:gd name="T7" fmla="*/ 368 h 694"/>
                <a:gd name="T8" fmla="*/ 539 w 556"/>
                <a:gd name="T9" fmla="*/ 308 h 694"/>
                <a:gd name="T10" fmla="*/ 326 w 556"/>
                <a:gd name="T11" fmla="*/ 0 h 694"/>
                <a:gd name="T12" fmla="*/ 23 w 556"/>
                <a:gd name="T13" fmla="*/ 346 h 694"/>
                <a:gd name="T14" fmla="*/ 251 w 556"/>
                <a:gd name="T15" fmla="*/ 694 h 694"/>
                <a:gd name="T16" fmla="*/ 495 w 556"/>
                <a:gd name="T17" fmla="*/ 552 h 694"/>
                <a:gd name="T18" fmla="*/ 451 w 556"/>
                <a:gd name="T19" fmla="*/ 500 h 694"/>
                <a:gd name="T20" fmla="*/ 98 w 556"/>
                <a:gd name="T21" fmla="*/ 291 h 694"/>
                <a:gd name="T22" fmla="*/ 314 w 556"/>
                <a:gd name="T23" fmla="*/ 77 h 694"/>
                <a:gd name="T24" fmla="*/ 472 w 556"/>
                <a:gd name="T25" fmla="*/ 291 h 694"/>
                <a:gd name="T26" fmla="*/ 98 w 556"/>
                <a:gd name="T27" fmla="*/ 291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6" h="694">
                  <a:moveTo>
                    <a:pt x="451" y="500"/>
                  </a:moveTo>
                  <a:cubicBezTo>
                    <a:pt x="409" y="571"/>
                    <a:pt x="330" y="617"/>
                    <a:pt x="261" y="617"/>
                  </a:cubicBezTo>
                  <a:cubicBezTo>
                    <a:pt x="101" y="617"/>
                    <a:pt x="81" y="440"/>
                    <a:pt x="89" y="368"/>
                  </a:cubicBezTo>
                  <a:cubicBezTo>
                    <a:pt x="532" y="368"/>
                    <a:pt x="532" y="368"/>
                    <a:pt x="532" y="368"/>
                  </a:cubicBezTo>
                  <a:cubicBezTo>
                    <a:pt x="539" y="308"/>
                    <a:pt x="539" y="308"/>
                    <a:pt x="539" y="308"/>
                  </a:cubicBezTo>
                  <a:cubicBezTo>
                    <a:pt x="556" y="156"/>
                    <a:pt x="488" y="0"/>
                    <a:pt x="326" y="0"/>
                  </a:cubicBezTo>
                  <a:cubicBezTo>
                    <a:pt x="172" y="0"/>
                    <a:pt x="45" y="149"/>
                    <a:pt x="23" y="346"/>
                  </a:cubicBezTo>
                  <a:cubicBezTo>
                    <a:pt x="0" y="549"/>
                    <a:pt x="90" y="694"/>
                    <a:pt x="251" y="694"/>
                  </a:cubicBezTo>
                  <a:cubicBezTo>
                    <a:pt x="345" y="694"/>
                    <a:pt x="430" y="652"/>
                    <a:pt x="495" y="552"/>
                  </a:cubicBezTo>
                  <a:cubicBezTo>
                    <a:pt x="451" y="500"/>
                    <a:pt x="451" y="500"/>
                    <a:pt x="451" y="500"/>
                  </a:cubicBezTo>
                  <a:close/>
                  <a:moveTo>
                    <a:pt x="98" y="291"/>
                  </a:moveTo>
                  <a:cubicBezTo>
                    <a:pt x="102" y="257"/>
                    <a:pt x="164" y="77"/>
                    <a:pt x="314" y="77"/>
                  </a:cubicBezTo>
                  <a:cubicBezTo>
                    <a:pt x="415" y="77"/>
                    <a:pt x="485" y="174"/>
                    <a:pt x="472" y="291"/>
                  </a:cubicBezTo>
                  <a:cubicBezTo>
                    <a:pt x="98" y="291"/>
                    <a:pt x="98" y="291"/>
                    <a:pt x="98" y="29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1" name="Freeform 12">
              <a:extLst>
                <a:ext uri="{FF2B5EF4-FFF2-40B4-BE49-F238E27FC236}">
                  <a16:creationId xmlns:a16="http://schemas.microsoft.com/office/drawing/2014/main" id="{0B6148F7-B1C1-4737-BB96-353FC3902135}"/>
                </a:ext>
              </a:extLst>
            </p:cNvPr>
            <p:cNvSpPr>
              <a:spLocks/>
            </p:cNvSpPr>
            <p:nvPr userDrawn="1"/>
          </p:nvSpPr>
          <p:spPr bwMode="gray">
            <a:xfrm>
              <a:off x="11444288" y="6581775"/>
              <a:ext cx="80963" cy="157163"/>
            </a:xfrm>
            <a:custGeom>
              <a:avLst/>
              <a:gdLst>
                <a:gd name="T0" fmla="*/ 0 w 350"/>
                <a:gd name="T1" fmla="*/ 676 h 676"/>
                <a:gd name="T2" fmla="*/ 68 w 350"/>
                <a:gd name="T3" fmla="*/ 676 h 676"/>
                <a:gd name="T4" fmla="*/ 108 w 350"/>
                <a:gd name="T5" fmla="*/ 317 h 676"/>
                <a:gd name="T6" fmla="*/ 307 w 350"/>
                <a:gd name="T7" fmla="*/ 86 h 676"/>
                <a:gd name="T8" fmla="*/ 332 w 350"/>
                <a:gd name="T9" fmla="*/ 92 h 676"/>
                <a:gd name="T10" fmla="*/ 350 w 350"/>
                <a:gd name="T11" fmla="*/ 7 h 676"/>
                <a:gd name="T12" fmla="*/ 311 w 350"/>
                <a:gd name="T13" fmla="*/ 0 h 676"/>
                <a:gd name="T14" fmla="*/ 128 w 350"/>
                <a:gd name="T15" fmla="*/ 133 h 676"/>
                <a:gd name="T16" fmla="*/ 136 w 350"/>
                <a:gd name="T17" fmla="*/ 17 h 676"/>
                <a:gd name="T18" fmla="*/ 68 w 350"/>
                <a:gd name="T19" fmla="*/ 17 h 676"/>
                <a:gd name="T20" fmla="*/ 53 w 350"/>
                <a:gd name="T21" fmla="*/ 203 h 676"/>
                <a:gd name="T22" fmla="*/ 0 w 350"/>
                <a:gd name="T23" fmla="*/ 676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0" h="676">
                  <a:moveTo>
                    <a:pt x="0" y="676"/>
                  </a:moveTo>
                  <a:cubicBezTo>
                    <a:pt x="68" y="676"/>
                    <a:pt x="68" y="676"/>
                    <a:pt x="68" y="676"/>
                  </a:cubicBezTo>
                  <a:cubicBezTo>
                    <a:pt x="108" y="317"/>
                    <a:pt x="108" y="317"/>
                    <a:pt x="108" y="317"/>
                  </a:cubicBezTo>
                  <a:cubicBezTo>
                    <a:pt x="123" y="189"/>
                    <a:pt x="188" y="86"/>
                    <a:pt x="307" y="86"/>
                  </a:cubicBezTo>
                  <a:cubicBezTo>
                    <a:pt x="314" y="86"/>
                    <a:pt x="323" y="87"/>
                    <a:pt x="332" y="92"/>
                  </a:cubicBezTo>
                  <a:cubicBezTo>
                    <a:pt x="350" y="7"/>
                    <a:pt x="350" y="7"/>
                    <a:pt x="350" y="7"/>
                  </a:cubicBezTo>
                  <a:cubicBezTo>
                    <a:pt x="337" y="3"/>
                    <a:pt x="324" y="0"/>
                    <a:pt x="311" y="0"/>
                  </a:cubicBezTo>
                  <a:cubicBezTo>
                    <a:pt x="232" y="0"/>
                    <a:pt x="171" y="56"/>
                    <a:pt x="128" y="133"/>
                  </a:cubicBezTo>
                  <a:cubicBezTo>
                    <a:pt x="127" y="120"/>
                    <a:pt x="132" y="66"/>
                    <a:pt x="136" y="17"/>
                  </a:cubicBezTo>
                  <a:cubicBezTo>
                    <a:pt x="68" y="17"/>
                    <a:pt x="68" y="17"/>
                    <a:pt x="68" y="17"/>
                  </a:cubicBezTo>
                  <a:cubicBezTo>
                    <a:pt x="64" y="52"/>
                    <a:pt x="58" y="154"/>
                    <a:pt x="53" y="203"/>
                  </a:cubicBezTo>
                  <a:cubicBezTo>
                    <a:pt x="0" y="676"/>
                    <a:pt x="0" y="676"/>
                    <a:pt x="0" y="67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2" name="Freeform 13">
              <a:extLst>
                <a:ext uri="{FF2B5EF4-FFF2-40B4-BE49-F238E27FC236}">
                  <a16:creationId xmlns:a16="http://schemas.microsoft.com/office/drawing/2014/main" id="{611F1624-588A-49B7-9954-7833229D1F40}"/>
                </a:ext>
              </a:extLst>
            </p:cNvPr>
            <p:cNvSpPr>
              <a:spLocks/>
            </p:cNvSpPr>
            <p:nvPr userDrawn="1"/>
          </p:nvSpPr>
          <p:spPr bwMode="gray">
            <a:xfrm>
              <a:off x="11566525" y="6575425"/>
              <a:ext cx="107950" cy="163513"/>
            </a:xfrm>
            <a:custGeom>
              <a:avLst/>
              <a:gdLst>
                <a:gd name="T0" fmla="*/ 0 w 469"/>
                <a:gd name="T1" fmla="*/ 710 h 710"/>
                <a:gd name="T2" fmla="*/ 171 w 469"/>
                <a:gd name="T3" fmla="*/ 710 h 710"/>
                <a:gd name="T4" fmla="*/ 203 w 469"/>
                <a:gd name="T5" fmla="*/ 421 h 710"/>
                <a:gd name="T6" fmla="*/ 376 w 469"/>
                <a:gd name="T7" fmla="*/ 188 h 710"/>
                <a:gd name="T8" fmla="*/ 447 w 469"/>
                <a:gd name="T9" fmla="*/ 203 h 710"/>
                <a:gd name="T10" fmla="*/ 469 w 469"/>
                <a:gd name="T11" fmla="*/ 7 h 710"/>
                <a:gd name="T12" fmla="*/ 413 w 469"/>
                <a:gd name="T13" fmla="*/ 0 h 710"/>
                <a:gd name="T14" fmla="*/ 239 w 469"/>
                <a:gd name="T15" fmla="*/ 128 h 710"/>
                <a:gd name="T16" fmla="*/ 236 w 469"/>
                <a:gd name="T17" fmla="*/ 128 h 710"/>
                <a:gd name="T18" fmla="*/ 249 w 469"/>
                <a:gd name="T19" fmla="*/ 17 h 710"/>
                <a:gd name="T20" fmla="*/ 78 w 469"/>
                <a:gd name="T21" fmla="*/ 17 h 710"/>
                <a:gd name="T22" fmla="*/ 0 w 469"/>
                <a:gd name="T23"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9" h="710">
                  <a:moveTo>
                    <a:pt x="0" y="710"/>
                  </a:moveTo>
                  <a:cubicBezTo>
                    <a:pt x="171" y="710"/>
                    <a:pt x="171" y="710"/>
                    <a:pt x="171" y="710"/>
                  </a:cubicBezTo>
                  <a:cubicBezTo>
                    <a:pt x="203" y="421"/>
                    <a:pt x="203" y="421"/>
                    <a:pt x="203" y="421"/>
                  </a:cubicBezTo>
                  <a:cubicBezTo>
                    <a:pt x="219" y="283"/>
                    <a:pt x="245" y="188"/>
                    <a:pt x="376" y="188"/>
                  </a:cubicBezTo>
                  <a:cubicBezTo>
                    <a:pt x="401" y="188"/>
                    <a:pt x="424" y="194"/>
                    <a:pt x="447" y="203"/>
                  </a:cubicBezTo>
                  <a:cubicBezTo>
                    <a:pt x="469" y="7"/>
                    <a:pt x="469" y="7"/>
                    <a:pt x="469" y="7"/>
                  </a:cubicBezTo>
                  <a:cubicBezTo>
                    <a:pt x="454" y="2"/>
                    <a:pt x="432" y="0"/>
                    <a:pt x="413" y="0"/>
                  </a:cubicBezTo>
                  <a:cubicBezTo>
                    <a:pt x="337" y="0"/>
                    <a:pt x="284" y="44"/>
                    <a:pt x="239" y="128"/>
                  </a:cubicBezTo>
                  <a:cubicBezTo>
                    <a:pt x="236" y="128"/>
                    <a:pt x="236" y="128"/>
                    <a:pt x="236" y="128"/>
                  </a:cubicBezTo>
                  <a:cubicBezTo>
                    <a:pt x="249" y="17"/>
                    <a:pt x="249" y="17"/>
                    <a:pt x="249" y="17"/>
                  </a:cubicBezTo>
                  <a:cubicBezTo>
                    <a:pt x="78" y="17"/>
                    <a:pt x="78" y="17"/>
                    <a:pt x="78" y="17"/>
                  </a:cubicBezTo>
                  <a:cubicBezTo>
                    <a:pt x="0" y="710"/>
                    <a:pt x="0" y="710"/>
                    <a:pt x="0" y="710"/>
                  </a:cubicBezTo>
                  <a:close/>
                </a:path>
              </a:pathLst>
            </a:custGeom>
            <a:solidFill>
              <a:srgbClr val="005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3" name="Freeform 14">
              <a:extLst>
                <a:ext uri="{FF2B5EF4-FFF2-40B4-BE49-F238E27FC236}">
                  <a16:creationId xmlns:a16="http://schemas.microsoft.com/office/drawing/2014/main" id="{10209CA3-BE0C-4986-B0E7-B223B1A38B62}"/>
                </a:ext>
              </a:extLst>
            </p:cNvPr>
            <p:cNvSpPr>
              <a:spLocks noEditPoints="1"/>
            </p:cNvSpPr>
            <p:nvPr userDrawn="1"/>
          </p:nvSpPr>
          <p:spPr bwMode="gray">
            <a:xfrm>
              <a:off x="11655425" y="6575425"/>
              <a:ext cx="141288" cy="166688"/>
            </a:xfrm>
            <a:custGeom>
              <a:avLst/>
              <a:gdLst>
                <a:gd name="T0" fmla="*/ 434 w 618"/>
                <a:gd name="T1" fmla="*/ 481 h 728"/>
                <a:gd name="T2" fmla="*/ 303 w 618"/>
                <a:gd name="T3" fmla="*/ 565 h 728"/>
                <a:gd name="T4" fmla="*/ 189 w 618"/>
                <a:gd name="T5" fmla="*/ 431 h 728"/>
                <a:gd name="T6" fmla="*/ 586 w 618"/>
                <a:gd name="T7" fmla="*/ 431 h 728"/>
                <a:gd name="T8" fmla="*/ 593 w 618"/>
                <a:gd name="T9" fmla="*/ 364 h 728"/>
                <a:gd name="T10" fmla="*/ 374 w 618"/>
                <a:gd name="T11" fmla="*/ 0 h 728"/>
                <a:gd name="T12" fmla="*/ 25 w 618"/>
                <a:gd name="T13" fmla="*/ 364 h 728"/>
                <a:gd name="T14" fmla="*/ 292 w 618"/>
                <a:gd name="T15" fmla="*/ 728 h 728"/>
                <a:gd name="T16" fmla="*/ 542 w 618"/>
                <a:gd name="T17" fmla="*/ 591 h 728"/>
                <a:gd name="T18" fmla="*/ 434 w 618"/>
                <a:gd name="T19" fmla="*/ 481 h 728"/>
                <a:gd name="T20" fmla="*/ 205 w 618"/>
                <a:gd name="T21" fmla="*/ 285 h 728"/>
                <a:gd name="T22" fmla="*/ 341 w 618"/>
                <a:gd name="T23" fmla="*/ 154 h 728"/>
                <a:gd name="T24" fmla="*/ 431 w 618"/>
                <a:gd name="T25" fmla="*/ 285 h 728"/>
                <a:gd name="T26" fmla="*/ 205 w 618"/>
                <a:gd name="T27" fmla="*/ 285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8" h="728">
                  <a:moveTo>
                    <a:pt x="434" y="481"/>
                  </a:moveTo>
                  <a:cubicBezTo>
                    <a:pt x="400" y="529"/>
                    <a:pt x="359" y="565"/>
                    <a:pt x="303" y="565"/>
                  </a:cubicBezTo>
                  <a:cubicBezTo>
                    <a:pt x="237" y="565"/>
                    <a:pt x="193" y="512"/>
                    <a:pt x="189" y="431"/>
                  </a:cubicBezTo>
                  <a:cubicBezTo>
                    <a:pt x="586" y="431"/>
                    <a:pt x="586" y="431"/>
                    <a:pt x="586" y="431"/>
                  </a:cubicBezTo>
                  <a:cubicBezTo>
                    <a:pt x="593" y="364"/>
                    <a:pt x="593" y="364"/>
                    <a:pt x="593" y="364"/>
                  </a:cubicBezTo>
                  <a:cubicBezTo>
                    <a:pt x="618" y="143"/>
                    <a:pt x="534" y="0"/>
                    <a:pt x="374" y="0"/>
                  </a:cubicBezTo>
                  <a:cubicBezTo>
                    <a:pt x="203" y="0"/>
                    <a:pt x="50" y="143"/>
                    <a:pt x="25" y="364"/>
                  </a:cubicBezTo>
                  <a:cubicBezTo>
                    <a:pt x="0" y="585"/>
                    <a:pt x="121" y="728"/>
                    <a:pt x="292" y="728"/>
                  </a:cubicBezTo>
                  <a:cubicBezTo>
                    <a:pt x="381" y="728"/>
                    <a:pt x="477" y="678"/>
                    <a:pt x="542" y="591"/>
                  </a:cubicBezTo>
                  <a:cubicBezTo>
                    <a:pt x="434" y="481"/>
                    <a:pt x="434" y="481"/>
                    <a:pt x="434" y="481"/>
                  </a:cubicBezTo>
                  <a:close/>
                  <a:moveTo>
                    <a:pt x="205" y="285"/>
                  </a:moveTo>
                  <a:cubicBezTo>
                    <a:pt x="217" y="218"/>
                    <a:pt x="266" y="154"/>
                    <a:pt x="341" y="154"/>
                  </a:cubicBezTo>
                  <a:cubicBezTo>
                    <a:pt x="402" y="154"/>
                    <a:pt x="440" y="214"/>
                    <a:pt x="431" y="285"/>
                  </a:cubicBezTo>
                  <a:cubicBezTo>
                    <a:pt x="205" y="285"/>
                    <a:pt x="205" y="285"/>
                    <a:pt x="205" y="285"/>
                  </a:cubicBezTo>
                  <a:close/>
                </a:path>
              </a:pathLst>
            </a:custGeom>
            <a:solidFill>
              <a:srgbClr val="0054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4" name="Oval 15">
              <a:extLst>
                <a:ext uri="{FF2B5EF4-FFF2-40B4-BE49-F238E27FC236}">
                  <a16:creationId xmlns:a16="http://schemas.microsoft.com/office/drawing/2014/main" id="{10DCC919-13DC-465F-A398-F77F716D90AB}"/>
                </a:ext>
              </a:extLst>
            </p:cNvPr>
            <p:cNvSpPr>
              <a:spLocks noChangeArrowheads="1"/>
            </p:cNvSpPr>
            <p:nvPr userDrawn="1"/>
          </p:nvSpPr>
          <p:spPr bwMode="gray">
            <a:xfrm>
              <a:off x="11791950" y="6527800"/>
              <a:ext cx="50800" cy="50800"/>
            </a:xfrm>
            <a:prstGeom prst="ellipse">
              <a:avLst/>
            </a:prstGeom>
            <a:noFill/>
            <a:ln w="1588" cap="flat">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Autofit/>
            </a:bodyPr>
            <a:lstStyle/>
            <a:p>
              <a:endParaRPr lang="en-GB" sz="1799" dirty="0"/>
            </a:p>
          </p:txBody>
        </p:sp>
        <p:sp>
          <p:nvSpPr>
            <p:cNvPr id="45" name="Freeform 16">
              <a:extLst>
                <a:ext uri="{FF2B5EF4-FFF2-40B4-BE49-F238E27FC236}">
                  <a16:creationId xmlns:a16="http://schemas.microsoft.com/office/drawing/2014/main" id="{C136DFB1-87F0-42F1-905C-3267805B252D}"/>
                </a:ext>
              </a:extLst>
            </p:cNvPr>
            <p:cNvSpPr>
              <a:spLocks noEditPoints="1"/>
            </p:cNvSpPr>
            <p:nvPr userDrawn="1"/>
          </p:nvSpPr>
          <p:spPr bwMode="gray">
            <a:xfrm>
              <a:off x="11811000" y="6540500"/>
              <a:ext cx="15875" cy="23813"/>
            </a:xfrm>
            <a:custGeom>
              <a:avLst/>
              <a:gdLst>
                <a:gd name="T0" fmla="*/ 9 w 66"/>
                <a:gd name="T1" fmla="*/ 8 h 101"/>
                <a:gd name="T2" fmla="*/ 29 w 66"/>
                <a:gd name="T3" fmla="*/ 8 h 101"/>
                <a:gd name="T4" fmla="*/ 53 w 66"/>
                <a:gd name="T5" fmla="*/ 26 h 101"/>
                <a:gd name="T6" fmla="*/ 29 w 66"/>
                <a:gd name="T7" fmla="*/ 44 h 101"/>
                <a:gd name="T8" fmla="*/ 9 w 66"/>
                <a:gd name="T9" fmla="*/ 44 h 101"/>
                <a:gd name="T10" fmla="*/ 9 w 66"/>
                <a:gd name="T11" fmla="*/ 8 h 101"/>
                <a:gd name="T12" fmla="*/ 0 w 66"/>
                <a:gd name="T13" fmla="*/ 101 h 101"/>
                <a:gd name="T14" fmla="*/ 9 w 66"/>
                <a:gd name="T15" fmla="*/ 101 h 101"/>
                <a:gd name="T16" fmla="*/ 9 w 66"/>
                <a:gd name="T17" fmla="*/ 53 h 101"/>
                <a:gd name="T18" fmla="*/ 27 w 66"/>
                <a:gd name="T19" fmla="*/ 53 h 101"/>
                <a:gd name="T20" fmla="*/ 55 w 66"/>
                <a:gd name="T21" fmla="*/ 101 h 101"/>
                <a:gd name="T22" fmla="*/ 66 w 66"/>
                <a:gd name="T23" fmla="*/ 101 h 101"/>
                <a:gd name="T24" fmla="*/ 37 w 66"/>
                <a:gd name="T25" fmla="*/ 52 h 101"/>
                <a:gd name="T26" fmla="*/ 62 w 66"/>
                <a:gd name="T27" fmla="*/ 26 h 101"/>
                <a:gd name="T28" fmla="*/ 27 w 66"/>
                <a:gd name="T29" fmla="*/ 0 h 101"/>
                <a:gd name="T30" fmla="*/ 0 w 66"/>
                <a:gd name="T31" fmla="*/ 0 h 101"/>
                <a:gd name="T32" fmla="*/ 0 w 66"/>
                <a:gd name="T33"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101">
                  <a:moveTo>
                    <a:pt x="9" y="8"/>
                  </a:moveTo>
                  <a:cubicBezTo>
                    <a:pt x="29" y="8"/>
                    <a:pt x="29" y="8"/>
                    <a:pt x="29" y="8"/>
                  </a:cubicBezTo>
                  <a:cubicBezTo>
                    <a:pt x="49" y="8"/>
                    <a:pt x="53" y="19"/>
                    <a:pt x="53" y="26"/>
                  </a:cubicBezTo>
                  <a:cubicBezTo>
                    <a:pt x="53" y="33"/>
                    <a:pt x="49" y="44"/>
                    <a:pt x="29" y="44"/>
                  </a:cubicBezTo>
                  <a:cubicBezTo>
                    <a:pt x="9" y="44"/>
                    <a:pt x="9" y="44"/>
                    <a:pt x="9" y="44"/>
                  </a:cubicBezTo>
                  <a:cubicBezTo>
                    <a:pt x="9" y="8"/>
                    <a:pt x="9" y="8"/>
                    <a:pt x="9" y="8"/>
                  </a:cubicBezTo>
                  <a:close/>
                  <a:moveTo>
                    <a:pt x="0" y="101"/>
                  </a:moveTo>
                  <a:cubicBezTo>
                    <a:pt x="9" y="101"/>
                    <a:pt x="9" y="101"/>
                    <a:pt x="9" y="101"/>
                  </a:cubicBezTo>
                  <a:cubicBezTo>
                    <a:pt x="9" y="53"/>
                    <a:pt x="9" y="53"/>
                    <a:pt x="9" y="53"/>
                  </a:cubicBezTo>
                  <a:cubicBezTo>
                    <a:pt x="27" y="53"/>
                    <a:pt x="27" y="53"/>
                    <a:pt x="27" y="53"/>
                  </a:cubicBezTo>
                  <a:cubicBezTo>
                    <a:pt x="55" y="101"/>
                    <a:pt x="55" y="101"/>
                    <a:pt x="55" y="101"/>
                  </a:cubicBezTo>
                  <a:cubicBezTo>
                    <a:pt x="66" y="101"/>
                    <a:pt x="66" y="101"/>
                    <a:pt x="66" y="101"/>
                  </a:cubicBezTo>
                  <a:cubicBezTo>
                    <a:pt x="37" y="52"/>
                    <a:pt x="37" y="52"/>
                    <a:pt x="37" y="52"/>
                  </a:cubicBezTo>
                  <a:cubicBezTo>
                    <a:pt x="48" y="51"/>
                    <a:pt x="62" y="45"/>
                    <a:pt x="62" y="26"/>
                  </a:cubicBezTo>
                  <a:cubicBezTo>
                    <a:pt x="62" y="0"/>
                    <a:pt x="34" y="0"/>
                    <a:pt x="27" y="0"/>
                  </a:cubicBezTo>
                  <a:cubicBezTo>
                    <a:pt x="0" y="0"/>
                    <a:pt x="0" y="0"/>
                    <a:pt x="0" y="0"/>
                  </a:cubicBezTo>
                  <a:cubicBezTo>
                    <a:pt x="0" y="101"/>
                    <a:pt x="0" y="101"/>
                    <a:pt x="0" y="10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sz="1799" dirty="0"/>
            </a:p>
          </p:txBody>
        </p:sp>
      </p:grpSp>
      <p:sp>
        <p:nvSpPr>
          <p:cNvPr id="46" name="Footer Placeholder 21">
            <a:extLst>
              <a:ext uri="{FF2B5EF4-FFF2-40B4-BE49-F238E27FC236}">
                <a16:creationId xmlns:a16="http://schemas.microsoft.com/office/drawing/2014/main" id="{B0DD7E69-3A1D-40AF-A011-4A08DF723248}"/>
              </a:ext>
            </a:extLst>
          </p:cNvPr>
          <p:cNvSpPr>
            <a:spLocks noGrp="1"/>
          </p:cNvSpPr>
          <p:nvPr>
            <p:ph type="ftr" sz="quarter" idx="3"/>
          </p:nvPr>
        </p:nvSpPr>
        <p:spPr bwMode="gray">
          <a:xfrm>
            <a:off x="625424" y="6548626"/>
            <a:ext cx="9771512" cy="143967"/>
          </a:xfrm>
          <a:prstGeom prst="rect">
            <a:avLst/>
          </a:prstGeom>
        </p:spPr>
        <p:txBody>
          <a:bodyPr vert="horz" lIns="0" tIns="0" rIns="0" bIns="0" rtlCol="0" anchor="b">
            <a:noAutofit/>
          </a:bodyPr>
          <a:lstStyle>
            <a:lvl1pPr algn="l">
              <a:defRPr sz="800">
                <a:solidFill>
                  <a:schemeClr val="tx1"/>
                </a:solidFill>
              </a:defRPr>
            </a:lvl1pPr>
          </a:lstStyle>
          <a:p>
            <a:endParaRPr lang="en-GB"/>
          </a:p>
        </p:txBody>
      </p:sp>
      <p:sp>
        <p:nvSpPr>
          <p:cNvPr id="47" name="Slide Number Placeholder 22">
            <a:extLst>
              <a:ext uri="{FF2B5EF4-FFF2-40B4-BE49-F238E27FC236}">
                <a16:creationId xmlns:a16="http://schemas.microsoft.com/office/drawing/2014/main" id="{8EDF68A9-2029-469B-8096-9D014BADCF38}"/>
              </a:ext>
            </a:extLst>
          </p:cNvPr>
          <p:cNvSpPr>
            <a:spLocks noGrp="1"/>
          </p:cNvSpPr>
          <p:nvPr>
            <p:ph type="sldNum" sz="quarter" idx="4"/>
          </p:nvPr>
        </p:nvSpPr>
        <p:spPr bwMode="gray">
          <a:xfrm>
            <a:off x="336860" y="6548626"/>
            <a:ext cx="232021" cy="143967"/>
          </a:xfrm>
          <a:prstGeom prst="rect">
            <a:avLst/>
          </a:prstGeom>
        </p:spPr>
        <p:txBody>
          <a:bodyPr vert="horz" lIns="0" tIns="0" rIns="0" bIns="0" rtlCol="0" anchor="b" anchorCtr="0">
            <a:noAutofit/>
          </a:bodyPr>
          <a:lstStyle>
            <a:lvl1pPr algn="l">
              <a:defRPr sz="800">
                <a:solidFill>
                  <a:schemeClr val="tx1"/>
                </a:solidFill>
              </a:defRPr>
            </a:lvl1pPr>
          </a:lstStyle>
          <a:p>
            <a:fld id="{F9DDA1B3-4ED6-4627-AA0E-7E46AB58281F}" type="slidenum">
              <a:rPr lang="en-GB" smtClean="0"/>
              <a:t>‹#›</a:t>
            </a:fld>
            <a:endParaRPr lang="en-GB"/>
          </a:p>
        </p:txBody>
      </p:sp>
      <p:cxnSp>
        <p:nvCxnSpPr>
          <p:cNvPr id="48" name="Gerade Verbindung 16">
            <a:extLst>
              <a:ext uri="{FF2B5EF4-FFF2-40B4-BE49-F238E27FC236}">
                <a16:creationId xmlns:a16="http://schemas.microsoft.com/office/drawing/2014/main" id="{35AE07F4-DE9A-497D-8224-484D2907B1C9}"/>
              </a:ext>
            </a:extLst>
          </p:cNvPr>
          <p:cNvCxnSpPr>
            <a:cxnSpLocks/>
          </p:cNvCxnSpPr>
          <p:nvPr/>
        </p:nvCxnSpPr>
        <p:spPr bwMode="gray">
          <a:xfrm>
            <a:off x="336860" y="6492776"/>
            <a:ext cx="10474375" cy="0"/>
          </a:xfrm>
          <a:prstGeom prst="line">
            <a:avLst/>
          </a:prstGeom>
          <a:solidFill>
            <a:schemeClr val="bg1"/>
          </a:solidFill>
          <a:ln w="9525" cap="flat" cmpd="sng" algn="ctr">
            <a:solidFill>
              <a:schemeClr val="accent6"/>
            </a:solidFill>
            <a:prstDash val="solid"/>
            <a:round/>
            <a:headEnd type="none" w="med" len="med"/>
            <a:tailEnd type="none" w="med" len="med"/>
          </a:ln>
          <a:effectLst/>
        </p:spPr>
      </p:cxnSp>
      <p:sp>
        <p:nvSpPr>
          <p:cNvPr id="23" name="Rechteck 22">
            <a:extLst>
              <a:ext uri="{FF2B5EF4-FFF2-40B4-BE49-F238E27FC236}">
                <a16:creationId xmlns:a16="http://schemas.microsoft.com/office/drawing/2014/main" id="{194B198E-A4B8-4A4A-A2F2-223A5F9D70D8}"/>
              </a:ext>
            </a:extLst>
          </p:cNvPr>
          <p:cNvSpPr/>
          <p:nvPr/>
        </p:nvSpPr>
        <p:spPr bwMode="gray">
          <a:xfrm>
            <a:off x="0" y="0"/>
            <a:ext cx="12192000" cy="6858000"/>
          </a:xfrm>
          <a:prstGeom prst="rect">
            <a:avLst/>
          </a:pr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none" lIns="89977" tIns="46788" rIns="89977" bIns="46788" numCol="1" spcCol="0" rtlCol="0" fromWordArt="0" anchor="t" anchorCtr="0" forceAA="0" compatLnSpc="1">
            <a:prstTxWarp prst="textNoShape">
              <a:avLst/>
            </a:prstTxWarp>
            <a:noAutofit/>
          </a:bodyPr>
          <a:lstStyle/>
          <a:p>
            <a:pPr marL="215935" marR="0" indent="-215935" algn="l" defTabSz="914126" rtl="0" eaLnBrk="1" fontAlgn="base" latinLnBrk="0" hangingPunct="1">
              <a:lnSpc>
                <a:spcPct val="100000"/>
              </a:lnSpc>
              <a:spcBef>
                <a:spcPts val="300"/>
              </a:spcBef>
              <a:spcAft>
                <a:spcPct val="0"/>
              </a:spcAft>
              <a:buClr>
                <a:schemeClr val="accent2"/>
              </a:buClr>
              <a:buSzTx/>
              <a:buFont typeface="Arial" panose="020B0604020202020204" pitchFamily="34" charset="0"/>
              <a:buChar char="•"/>
              <a:tabLst/>
            </a:pPr>
            <a:endParaRPr kumimoji="0" lang="en-GB" sz="1600" b="0" i="0" u="none" strike="noStrike" cap="none" normalizeH="0" baseline="0" dirty="0" err="1">
              <a:ln>
                <a:noFill/>
              </a:ln>
              <a:effectLst/>
              <a:latin typeface="Arial" charset="0"/>
            </a:endParaRPr>
          </a:p>
        </p:txBody>
      </p:sp>
      <p:pic>
        <p:nvPicPr>
          <p:cNvPr id="4" name="Grafik 3">
            <a:extLst>
              <a:ext uri="{FF2B5EF4-FFF2-40B4-BE49-F238E27FC236}">
                <a16:creationId xmlns:a16="http://schemas.microsoft.com/office/drawing/2014/main" id="{F94EADE6-C2D8-4335-99C8-483FED631D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5088262" y="3244755"/>
            <a:ext cx="2015475" cy="368492"/>
          </a:xfrm>
          <a:prstGeom prst="rect">
            <a:avLst/>
          </a:prstGeom>
        </p:spPr>
      </p:pic>
    </p:spTree>
    <p:extLst>
      <p:ext uri="{BB962C8B-B14F-4D97-AF65-F5344CB8AC3E}">
        <p14:creationId xmlns:p14="http://schemas.microsoft.com/office/powerpoint/2010/main" val="312466614"/>
      </p:ext>
    </p:extLst>
  </p:cSld>
  <p:clrMapOvr>
    <a:masterClrMapping/>
  </p:clrMapOvr>
  <p:transition spd="slow"/>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el 1"/>
          <p:cNvSpPr>
            <a:spLocks noGrp="1"/>
          </p:cNvSpPr>
          <p:nvPr>
            <p:ph type="title"/>
          </p:nvPr>
        </p:nvSpPr>
        <p:spPr>
          <a:xfrm>
            <a:off x="455999" y="403200"/>
            <a:ext cx="11401567" cy="338554"/>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de-DE" dirty="0"/>
            </a:lvl1pPr>
          </a:lstStyle>
          <a:p>
            <a:pPr lvl="0"/>
            <a:r>
              <a:rPr lang="en-US"/>
              <a:t>Click to edit Master title style</a:t>
            </a:r>
            <a:endParaRPr lang="de-DE" dirty="0"/>
          </a:p>
        </p:txBody>
      </p:sp>
      <p:sp>
        <p:nvSpPr>
          <p:cNvPr id="5" name="Foliennummernplatzhalter 4"/>
          <p:cNvSpPr>
            <a:spLocks noGrp="1"/>
          </p:cNvSpPr>
          <p:nvPr>
            <p:ph type="sldNum" sz="quarter" idx="11"/>
          </p:nvPr>
        </p:nvSpPr>
        <p:spPr>
          <a:xfrm>
            <a:off x="456000" y="6631200"/>
            <a:ext cx="508000" cy="226800"/>
          </a:xfrm>
        </p:spPr>
        <p:txBody>
          <a:bodyPr/>
          <a:lstStyle>
            <a:lvl1pPr>
              <a:defRPr>
                <a:solidFill>
                  <a:srgbClr val="796E6B"/>
                </a:solidFill>
              </a:defRPr>
            </a:lvl1pPr>
          </a:lstStyle>
          <a:p>
            <a:fld id="{D2E93386-642E-403F-9299-29B2788FE86B}" type="slidenum">
              <a:rPr lang="de-DE" smtClean="0"/>
              <a:pPr/>
              <a:t>‹#›</a:t>
            </a:fld>
            <a:endParaRPr lang="de-DE" dirty="0"/>
          </a:p>
        </p:txBody>
      </p:sp>
      <p:sp>
        <p:nvSpPr>
          <p:cNvPr id="6" name="Textplatzhalter 5"/>
          <p:cNvSpPr>
            <a:spLocks noGrp="1"/>
          </p:cNvSpPr>
          <p:nvPr>
            <p:ph type="body" sz="quarter" idx="13"/>
          </p:nvPr>
        </p:nvSpPr>
        <p:spPr>
          <a:xfrm>
            <a:off x="455999" y="1350000"/>
            <a:ext cx="11592068" cy="1789208"/>
          </a:xfrm>
        </p:spPr>
        <p:txBody>
          <a:bodyPr vert="horz" wrap="square" lIns="0" tIns="0" rIns="0" bIns="0" rtlCol="0">
            <a:spAutoFit/>
          </a:bodyPr>
          <a:lstStyle>
            <a:lvl1pPr marL="268288" indent="-268288">
              <a:buFont typeface="Wingdings 3" pitchFamily="18" charset="2"/>
              <a:buChar char=""/>
              <a:defRPr lang="de-DE" smtClean="0"/>
            </a:lvl1pPr>
            <a:lvl2pPr>
              <a:defRPr lang="de-DE" smtClean="0"/>
            </a:lvl2pPr>
            <a:lvl3pPr marL="658800" indent="-212400">
              <a:buFont typeface="Arial Black" pitchFamily="34" charset="0"/>
              <a:buChar char="−"/>
              <a:defRPr lang="de-DE" smtClean="0"/>
            </a:lvl3pPr>
            <a:lvl4pPr>
              <a:defRPr lang="de-DE" smtClean="0"/>
            </a:lvl4pPr>
            <a:lvl5pPr>
              <a:defRPr lang="de-DE"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9" name="Fußzeilenplatzhalter 2"/>
          <p:cNvSpPr>
            <a:spLocks noGrp="1"/>
          </p:cNvSpPr>
          <p:nvPr>
            <p:ph type="ftr" sz="quarter" idx="3"/>
          </p:nvPr>
        </p:nvSpPr>
        <p:spPr>
          <a:xfrm>
            <a:off x="945600" y="6631200"/>
            <a:ext cx="8347200" cy="226800"/>
          </a:xfrm>
          <a:prstGeom prst="rect">
            <a:avLst/>
          </a:prstGeom>
        </p:spPr>
        <p:txBody>
          <a:bodyPr vert="horz" lIns="0" tIns="0" rIns="0" bIns="0" rtlCol="0" anchor="t" anchorCtr="0"/>
          <a:lstStyle>
            <a:lvl1pPr algn="l">
              <a:defRPr sz="900">
                <a:solidFill>
                  <a:srgbClr val="796E6B"/>
                </a:solidFill>
              </a:defRPr>
            </a:lvl1pPr>
          </a:lstStyle>
          <a:p>
            <a:r>
              <a:rPr lang="de-DE"/>
              <a:t>Title of presentation</a:t>
            </a:r>
          </a:p>
        </p:txBody>
      </p:sp>
    </p:spTree>
    <p:extLst>
      <p:ext uri="{BB962C8B-B14F-4D97-AF65-F5344CB8AC3E}">
        <p14:creationId xmlns:p14="http://schemas.microsoft.com/office/powerpoint/2010/main" val="192856133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slide">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EA64E901-630E-48C6-8439-5BFD60646D2F}"/>
              </a:ext>
            </a:extLst>
          </p:cNvPr>
          <p:cNvSpPr/>
          <p:nvPr/>
        </p:nvSpPr>
        <p:spPr bwMode="gray">
          <a:xfrm>
            <a:off x="0" y="0"/>
            <a:ext cx="12192000" cy="6858000"/>
          </a:xfrm>
          <a:prstGeom prst="rect">
            <a:avLst/>
          </a:prstGeom>
          <a:solidFill>
            <a:schemeClr val="tx1"/>
          </a:solidFill>
          <a:ln w="9525" cap="flat" cmpd="sng" algn="ctr">
            <a:noFill/>
            <a:prstDash val="solid"/>
            <a:round/>
            <a:headEnd type="none" w="med" len="med"/>
            <a:tailEnd type="none" w="med" len="med"/>
          </a:ln>
          <a:effectLst/>
        </p:spPr>
        <p:txBody>
          <a:bodyPr vert="horz" wrap="none" lIns="89977" tIns="46788" rIns="89977" bIns="46788" numCol="1" rtlCol="0" anchor="ctr" anchorCtr="0" compatLnSpc="1">
            <a:prstTxWarp prst="textNoShape">
              <a:avLst/>
            </a:prstTxWarp>
            <a:noAutofit/>
          </a:bodyPr>
          <a:lstStyle/>
          <a:p>
            <a:pPr marL="285664" marR="0" indent="-285664" algn="ctr" defTabSz="914126"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sz="1799" b="0" i="0" u="none" strike="noStrike" cap="none" normalizeH="0" baseline="0" dirty="0">
              <a:ln>
                <a:noFill/>
              </a:ln>
              <a:solidFill>
                <a:schemeClr val="tx1"/>
              </a:solidFill>
              <a:effectLst/>
              <a:latin typeface="Arial" charset="0"/>
            </a:endParaRPr>
          </a:p>
        </p:txBody>
      </p:sp>
      <p:sp>
        <p:nvSpPr>
          <p:cNvPr id="48" name="ChapterNo">
            <a:extLst>
              <a:ext uri="{FF2B5EF4-FFF2-40B4-BE49-F238E27FC236}">
                <a16:creationId xmlns:a16="http://schemas.microsoft.com/office/drawing/2014/main" id="{A8350DAF-2E33-40F7-818B-A284D0FB0D49}"/>
              </a:ext>
            </a:extLst>
          </p:cNvPr>
          <p:cNvSpPr>
            <a:spLocks noGrp="1"/>
          </p:cNvSpPr>
          <p:nvPr>
            <p:ph type="body" sz="quarter" idx="10" hasCustomPrompt="1"/>
          </p:nvPr>
        </p:nvSpPr>
        <p:spPr bwMode="gray">
          <a:xfrm>
            <a:off x="841368" y="1989333"/>
            <a:ext cx="1871513" cy="2735367"/>
          </a:xfrm>
        </p:spPr>
        <p:txBody>
          <a:bodyPr wrap="none" anchor="ctr">
            <a:noAutofit/>
          </a:bodyPr>
          <a:lstStyle>
            <a:lvl1pPr marL="0" indent="0" algn="l">
              <a:buFont typeface="Arial" panose="020B0604020202020204" pitchFamily="34" charset="0"/>
              <a:buNone/>
              <a:defRPr sz="19994" b="1">
                <a:solidFill>
                  <a:schemeClr val="bg1"/>
                </a:solidFill>
              </a:defRPr>
            </a:lvl1pPr>
            <a:lvl2pPr marL="0" indent="0">
              <a:buFont typeface="Arial" panose="020B0604020202020204" pitchFamily="34" charset="0"/>
              <a:buNone/>
              <a:defRPr sz="21594" b="1">
                <a:solidFill>
                  <a:schemeClr val="bg1"/>
                </a:solidFill>
              </a:defRPr>
            </a:lvl2pPr>
            <a:lvl3pPr marL="0" indent="0">
              <a:buFont typeface="Arial" panose="020B0604020202020204" pitchFamily="34" charset="0"/>
              <a:buNone/>
              <a:defRPr sz="21594" b="1">
                <a:solidFill>
                  <a:schemeClr val="bg1"/>
                </a:solidFill>
              </a:defRPr>
            </a:lvl3pPr>
            <a:lvl4pPr marL="0" indent="0">
              <a:buFont typeface="Arial" panose="020B0604020202020204" pitchFamily="34" charset="0"/>
              <a:buNone/>
              <a:defRPr sz="21594" b="1">
                <a:solidFill>
                  <a:schemeClr val="bg1"/>
                </a:solidFill>
              </a:defRPr>
            </a:lvl4pPr>
            <a:lvl5pPr marL="0" indent="0">
              <a:buFont typeface="Arial" panose="020B0604020202020204" pitchFamily="34" charset="0"/>
              <a:buNone/>
              <a:defRPr sz="21594" b="1">
                <a:solidFill>
                  <a:schemeClr val="bg1"/>
                </a:solidFill>
              </a:defRPr>
            </a:lvl5pPr>
            <a:lvl6pPr marL="0" indent="0">
              <a:buNone/>
              <a:defRPr sz="21594" b="1">
                <a:solidFill>
                  <a:schemeClr val="bg1"/>
                </a:solidFill>
              </a:defRPr>
            </a:lvl6pPr>
            <a:lvl7pPr marL="0" indent="0">
              <a:buNone/>
              <a:defRPr sz="21594" b="1">
                <a:solidFill>
                  <a:schemeClr val="bg1"/>
                </a:solidFill>
              </a:defRPr>
            </a:lvl7pPr>
            <a:lvl8pPr marL="0" indent="0">
              <a:buNone/>
              <a:defRPr sz="21594" b="1">
                <a:solidFill>
                  <a:schemeClr val="bg1"/>
                </a:solidFill>
              </a:defRPr>
            </a:lvl8pPr>
            <a:lvl9pPr marL="0" indent="0">
              <a:buNone/>
              <a:defRPr sz="21594" b="1">
                <a:solidFill>
                  <a:schemeClr val="bg1"/>
                </a:solidFill>
              </a:defRPr>
            </a:lvl9pPr>
          </a:lstStyle>
          <a:p>
            <a:pPr lvl="0"/>
            <a:r>
              <a:rPr lang="en-GB"/>
              <a:t>X</a:t>
            </a:r>
            <a:endParaRPr lang="en-GB" dirty="0"/>
          </a:p>
        </p:txBody>
      </p:sp>
      <p:sp>
        <p:nvSpPr>
          <p:cNvPr id="24" name="Chapter">
            <a:extLst>
              <a:ext uri="{FF2B5EF4-FFF2-40B4-BE49-F238E27FC236}">
                <a16:creationId xmlns:a16="http://schemas.microsoft.com/office/drawing/2014/main" id="{285CD8BF-4766-4A4B-BE02-F4C041D4A775}"/>
              </a:ext>
            </a:extLst>
          </p:cNvPr>
          <p:cNvSpPr>
            <a:spLocks noGrp="1"/>
          </p:cNvSpPr>
          <p:nvPr>
            <p:ph type="title" hasCustomPrompt="1"/>
          </p:nvPr>
        </p:nvSpPr>
        <p:spPr bwMode="gray">
          <a:xfrm>
            <a:off x="2784863" y="3644530"/>
            <a:ext cx="9069089" cy="792237"/>
          </a:xfrm>
        </p:spPr>
        <p:txBody>
          <a:bodyPr/>
          <a:lstStyle>
            <a:lvl1pPr>
              <a:defRPr sz="3199">
                <a:solidFill>
                  <a:schemeClr val="bg1"/>
                </a:solidFill>
              </a:defRPr>
            </a:lvl1pPr>
          </a:lstStyle>
          <a:p>
            <a:r>
              <a:rPr lang="en-GB"/>
              <a:t>Chapter</a:t>
            </a:r>
            <a:endParaRPr lang="en-GB" dirty="0"/>
          </a:p>
        </p:txBody>
      </p:sp>
      <p:pic>
        <p:nvPicPr>
          <p:cNvPr id="7" name="Logo">
            <a:extLst>
              <a:ext uri="{FF2B5EF4-FFF2-40B4-BE49-F238E27FC236}">
                <a16:creationId xmlns:a16="http://schemas.microsoft.com/office/drawing/2014/main" id="{A56D7691-916B-4E7F-8FFE-A9293A46C8D3}"/>
              </a:ext>
            </a:extLst>
          </p:cNvPr>
          <p:cNvPicPr>
            <a:picLocks noChangeAspect="1"/>
          </p:cNvPicPr>
          <p:nvPr/>
        </p:nvPicPr>
        <p:blipFill>
          <a:blip r:embed="rId2"/>
          <a:stretch>
            <a:fillRect/>
          </a:stretch>
        </p:blipFill>
        <p:spPr bwMode="gray">
          <a:xfrm>
            <a:off x="9837284" y="6281743"/>
            <a:ext cx="2015475" cy="367646"/>
          </a:xfrm>
          <a:prstGeom prst="rect">
            <a:avLst/>
          </a:prstGeom>
        </p:spPr>
      </p:pic>
      <p:sp>
        <p:nvSpPr>
          <p:cNvPr id="28" name="Line">
            <a:extLst>
              <a:ext uri="{FF2B5EF4-FFF2-40B4-BE49-F238E27FC236}">
                <a16:creationId xmlns:a16="http://schemas.microsoft.com/office/drawing/2014/main" id="{457A2F49-4186-4DDA-B4D8-F87A6FC7D6CA}"/>
              </a:ext>
            </a:extLst>
          </p:cNvPr>
          <p:cNvSpPr/>
          <p:nvPr/>
        </p:nvSpPr>
        <p:spPr bwMode="gray">
          <a:xfrm>
            <a:off x="916472" y="4607832"/>
            <a:ext cx="10937480" cy="435213"/>
          </a:xfrm>
          <a:custGeom>
            <a:avLst/>
            <a:gdLst>
              <a:gd name="connsiteX0" fmla="*/ 0 w 10940329"/>
              <a:gd name="connsiteY0" fmla="*/ 0 h 1748787"/>
              <a:gd name="connsiteX1" fmla="*/ 10940329 w 10940329"/>
              <a:gd name="connsiteY1" fmla="*/ 0 h 1748787"/>
              <a:gd name="connsiteX2" fmla="*/ 10940329 w 10940329"/>
              <a:gd name="connsiteY2" fmla="*/ 1313473 h 1748787"/>
              <a:gd name="connsiteX3" fmla="*/ 1709252 w 10940329"/>
              <a:gd name="connsiteY3" fmla="*/ 1313473 h 1748787"/>
              <a:gd name="connsiteX4" fmla="*/ 1818185 w 10940329"/>
              <a:gd name="connsiteY4" fmla="*/ 1748787 h 1748787"/>
              <a:gd name="connsiteX5" fmla="*/ 838623 w 10940329"/>
              <a:gd name="connsiteY5" fmla="*/ 1313473 h 1748787"/>
              <a:gd name="connsiteX6" fmla="*/ 1 w 10940329"/>
              <a:gd name="connsiteY6" fmla="*/ 1313473 h 1748787"/>
              <a:gd name="connsiteX0" fmla="*/ 0 w 10940329"/>
              <a:gd name="connsiteY0" fmla="*/ 0 h 1748787"/>
              <a:gd name="connsiteX1" fmla="*/ 10940329 w 10940329"/>
              <a:gd name="connsiteY1" fmla="*/ 0 h 1748787"/>
              <a:gd name="connsiteX2" fmla="*/ 10940329 w 10940329"/>
              <a:gd name="connsiteY2" fmla="*/ 1313473 h 1748787"/>
              <a:gd name="connsiteX3" fmla="*/ 1709252 w 10940329"/>
              <a:gd name="connsiteY3" fmla="*/ 1313473 h 1748787"/>
              <a:gd name="connsiteX4" fmla="*/ 1818185 w 10940329"/>
              <a:gd name="connsiteY4" fmla="*/ 1748787 h 1748787"/>
              <a:gd name="connsiteX5" fmla="*/ 838623 w 10940329"/>
              <a:gd name="connsiteY5" fmla="*/ 1313473 h 1748787"/>
              <a:gd name="connsiteX6" fmla="*/ 1 w 10940329"/>
              <a:gd name="connsiteY6" fmla="*/ 1313473 h 1748787"/>
              <a:gd name="connsiteX7" fmla="*/ 91440 w 10940329"/>
              <a:gd name="connsiteY7" fmla="*/ 91440 h 1748787"/>
              <a:gd name="connsiteX0" fmla="*/ 0 w 10940329"/>
              <a:gd name="connsiteY0" fmla="*/ 0 h 1748787"/>
              <a:gd name="connsiteX1" fmla="*/ 10940329 w 10940329"/>
              <a:gd name="connsiteY1" fmla="*/ 0 h 1748787"/>
              <a:gd name="connsiteX2" fmla="*/ 10940329 w 10940329"/>
              <a:gd name="connsiteY2" fmla="*/ 1313473 h 1748787"/>
              <a:gd name="connsiteX3" fmla="*/ 1709252 w 10940329"/>
              <a:gd name="connsiteY3" fmla="*/ 1313473 h 1748787"/>
              <a:gd name="connsiteX4" fmla="*/ 1818185 w 10940329"/>
              <a:gd name="connsiteY4" fmla="*/ 1748787 h 1748787"/>
              <a:gd name="connsiteX5" fmla="*/ 838623 w 10940329"/>
              <a:gd name="connsiteY5" fmla="*/ 1313473 h 1748787"/>
              <a:gd name="connsiteX6" fmla="*/ 1 w 10940329"/>
              <a:gd name="connsiteY6" fmla="*/ 1313473 h 1748787"/>
              <a:gd name="connsiteX0" fmla="*/ 10940328 w 10940328"/>
              <a:gd name="connsiteY0" fmla="*/ 0 h 1748787"/>
              <a:gd name="connsiteX1" fmla="*/ 10940328 w 10940328"/>
              <a:gd name="connsiteY1" fmla="*/ 1313473 h 1748787"/>
              <a:gd name="connsiteX2" fmla="*/ 1709251 w 10940328"/>
              <a:gd name="connsiteY2" fmla="*/ 1313473 h 1748787"/>
              <a:gd name="connsiteX3" fmla="*/ 1818184 w 10940328"/>
              <a:gd name="connsiteY3" fmla="*/ 1748787 h 1748787"/>
              <a:gd name="connsiteX4" fmla="*/ 838622 w 10940328"/>
              <a:gd name="connsiteY4" fmla="*/ 1313473 h 1748787"/>
              <a:gd name="connsiteX5" fmla="*/ 0 w 10940328"/>
              <a:gd name="connsiteY5" fmla="*/ 1313473 h 1748787"/>
              <a:gd name="connsiteX0" fmla="*/ 10940328 w 10940328"/>
              <a:gd name="connsiteY0" fmla="*/ 0 h 435314"/>
              <a:gd name="connsiteX1" fmla="*/ 1709251 w 10940328"/>
              <a:gd name="connsiteY1" fmla="*/ 0 h 435314"/>
              <a:gd name="connsiteX2" fmla="*/ 1818184 w 10940328"/>
              <a:gd name="connsiteY2" fmla="*/ 435314 h 435314"/>
              <a:gd name="connsiteX3" fmla="*/ 838622 w 10940328"/>
              <a:gd name="connsiteY3" fmla="*/ 0 h 435314"/>
              <a:gd name="connsiteX4" fmla="*/ 0 w 10940328"/>
              <a:gd name="connsiteY4" fmla="*/ 0 h 435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328" h="435314">
                <a:moveTo>
                  <a:pt x="10940328" y="0"/>
                </a:moveTo>
                <a:lnTo>
                  <a:pt x="1709251" y="0"/>
                </a:lnTo>
                <a:lnTo>
                  <a:pt x="1818184" y="435314"/>
                </a:lnTo>
                <a:lnTo>
                  <a:pt x="838622" y="0"/>
                </a:lnTo>
                <a:lnTo>
                  <a:pt x="0" y="0"/>
                </a:lnTo>
              </a:path>
            </a:pathLst>
          </a:custGeom>
          <a:noFill/>
          <a:ln w="57150" cap="flat">
            <a:solidFill>
              <a:schemeClr val="bg1"/>
            </a:solidFill>
            <a:prstDash val="solid"/>
            <a:miter/>
          </a:ln>
        </p:spPr>
        <p:txBody>
          <a:bodyPr rtlCol="0" anchor="ctr"/>
          <a:lstStyle/>
          <a:p>
            <a:endParaRPr lang="en-GB" sz="1799" dirty="0"/>
          </a:p>
        </p:txBody>
      </p:sp>
      <p:pic>
        <p:nvPicPr>
          <p:cNvPr id="2" name="TitleClaim">
            <a:extLst>
              <a:ext uri="{FF2B5EF4-FFF2-40B4-BE49-F238E27FC236}">
                <a16:creationId xmlns:a16="http://schemas.microsoft.com/office/drawing/2014/main" id="{472B208D-F431-D27E-CCD1-4030ADBD32BF}"/>
              </a:ext>
            </a:extLst>
          </p:cNvPr>
          <p:cNvPicPr>
            <a:picLocks noChangeAspect="1"/>
          </p:cNvPicPr>
          <p:nvPr/>
        </p:nvPicPr>
        <p:blipFill>
          <a:blip r:embed="rId3"/>
          <a:srcRect/>
          <a:stretch>
            <a:fillRect/>
          </a:stretch>
        </p:blipFill>
        <p:spPr bwMode="gray">
          <a:xfrm>
            <a:off x="10448765" y="333825"/>
            <a:ext cx="1410287" cy="706385"/>
          </a:xfrm>
          <a:prstGeom prst="rect">
            <a:avLst/>
          </a:prstGeom>
          <a:noFill/>
          <a:ln w="9525">
            <a:noFill/>
            <a:miter lim="800000"/>
            <a:headEnd/>
            <a:tailEnd/>
          </a:ln>
        </p:spPr>
      </p:pic>
    </p:spTree>
    <p:extLst>
      <p:ext uri="{BB962C8B-B14F-4D97-AF65-F5344CB8AC3E}">
        <p14:creationId xmlns:p14="http://schemas.microsoft.com/office/powerpoint/2010/main" val="810124503"/>
      </p:ext>
    </p:extLst>
  </p:cSld>
  <p:clrMapOvr>
    <a:masterClrMapping/>
  </p:clrMapOvr>
  <p:transition spd="slow"/>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hapter slide | 2">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5F167812-6CA8-44CE-ACE4-8D3D8174E021}"/>
              </a:ext>
            </a:extLst>
          </p:cNvPr>
          <p:cNvSpPr>
            <a:spLocks noGrp="1"/>
          </p:cNvSpPr>
          <p:nvPr>
            <p:ph type="pic" sz="quarter" idx="13" hasCustomPrompt="1"/>
          </p:nvPr>
        </p:nvSpPr>
        <p:spPr bwMode="gray">
          <a:xfrm>
            <a:off x="0" y="0"/>
            <a:ext cx="12192000" cy="6858000"/>
          </a:xfrm>
          <a:solidFill>
            <a:schemeClr val="accent6"/>
          </a:solidFill>
        </p:spPr>
        <p:txBody>
          <a:bodyPr/>
          <a:lstStyle>
            <a:lvl1pPr marL="0" indent="0">
              <a:buNone/>
              <a:defRPr/>
            </a:lvl1pPr>
          </a:lstStyle>
          <a:p>
            <a:r>
              <a:rPr lang="en-GB"/>
              <a:t> </a:t>
            </a:r>
            <a:endParaRPr lang="en-GB" dirty="0"/>
          </a:p>
        </p:txBody>
      </p:sp>
      <p:sp>
        <p:nvSpPr>
          <p:cNvPr id="26" name="Callout">
            <a:extLst>
              <a:ext uri="{FF2B5EF4-FFF2-40B4-BE49-F238E27FC236}">
                <a16:creationId xmlns:a16="http://schemas.microsoft.com/office/drawing/2014/main" id="{8A98332B-4447-48F6-B10E-E0FB7112106E}"/>
              </a:ext>
            </a:extLst>
          </p:cNvPr>
          <p:cNvSpPr>
            <a:spLocks noGrp="1"/>
          </p:cNvSpPr>
          <p:nvPr>
            <p:ph type="body" sz="quarter" idx="17" hasCustomPrompt="1"/>
          </p:nvPr>
        </p:nvSpPr>
        <p:spPr bwMode="gray">
          <a:xfrm>
            <a:off x="338051" y="2565201"/>
            <a:ext cx="6047038" cy="3096116"/>
          </a:xfrm>
          <a:custGeom>
            <a:avLst/>
            <a:gdLst>
              <a:gd name="connsiteX0" fmla="*/ 0 w 6048613"/>
              <a:gd name="connsiteY0" fmla="*/ 0 h 3096833"/>
              <a:gd name="connsiteX1" fmla="*/ 6048613 w 6048613"/>
              <a:gd name="connsiteY1" fmla="*/ 0 h 3096833"/>
              <a:gd name="connsiteX2" fmla="*/ 6048613 w 6048613"/>
              <a:gd name="connsiteY2" fmla="*/ 2663861 h 3096833"/>
              <a:gd name="connsiteX3" fmla="*/ 1709068 w 6048613"/>
              <a:gd name="connsiteY3" fmla="*/ 2663861 h 3096833"/>
              <a:gd name="connsiteX4" fmla="*/ 1818304 w 6048613"/>
              <a:gd name="connsiteY4" fmla="*/ 3096833 h 3096833"/>
              <a:gd name="connsiteX5" fmla="*/ 836007 w 6048613"/>
              <a:gd name="connsiteY5" fmla="*/ 2663861 h 3096833"/>
              <a:gd name="connsiteX6" fmla="*/ 0 w 6048613"/>
              <a:gd name="connsiteY6" fmla="*/ 2663861 h 3096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8613" h="3096833">
                <a:moveTo>
                  <a:pt x="0" y="0"/>
                </a:moveTo>
                <a:lnTo>
                  <a:pt x="6048613" y="0"/>
                </a:lnTo>
                <a:lnTo>
                  <a:pt x="6048613" y="2663861"/>
                </a:lnTo>
                <a:lnTo>
                  <a:pt x="1709068" y="2663861"/>
                </a:lnTo>
                <a:lnTo>
                  <a:pt x="1818304" y="3096833"/>
                </a:lnTo>
                <a:lnTo>
                  <a:pt x="836007" y="2663861"/>
                </a:lnTo>
                <a:lnTo>
                  <a:pt x="0" y="2663861"/>
                </a:lnTo>
                <a:close/>
              </a:path>
            </a:pathLst>
          </a:custGeom>
          <a:solidFill>
            <a:schemeClr val="bg1"/>
          </a:solidFill>
          <a:ln w="9525">
            <a:noFill/>
            <a:miter lim="800000"/>
            <a:headEnd/>
            <a:tailEnd/>
          </a:ln>
        </p:spPr>
        <p:txBody>
          <a:bodyPr wrap="square">
            <a:noAutofit/>
          </a:bodyPr>
          <a:lstStyle>
            <a:lvl1pPr marL="0" indent="0">
              <a:buNone/>
              <a:defRPr/>
            </a:lvl1pPr>
          </a:lstStyle>
          <a:p>
            <a:pPr lvl="0"/>
            <a:r>
              <a:rPr lang="en-GB"/>
              <a:t> </a:t>
            </a:r>
            <a:endParaRPr lang="en-GB" dirty="0"/>
          </a:p>
        </p:txBody>
      </p:sp>
      <p:sp>
        <p:nvSpPr>
          <p:cNvPr id="30" name="Logo">
            <a:extLst>
              <a:ext uri="{FF2B5EF4-FFF2-40B4-BE49-F238E27FC236}">
                <a16:creationId xmlns:a16="http://schemas.microsoft.com/office/drawing/2014/main" id="{7CE3DE3D-B30D-4243-A69B-48627DF592CF}"/>
              </a:ext>
            </a:extLst>
          </p:cNvPr>
          <p:cNvSpPr>
            <a:spLocks noGrp="1"/>
          </p:cNvSpPr>
          <p:nvPr>
            <p:ph type="body" sz="quarter" idx="15" hasCustomPrompt="1"/>
          </p:nvPr>
        </p:nvSpPr>
        <p:spPr bwMode="gray">
          <a:xfrm>
            <a:off x="9839310" y="6281743"/>
            <a:ext cx="2014641" cy="367646"/>
          </a:xfrm>
          <a:blipFill dpi="0" rotWithShape="1">
            <a:blip r:embed="rId2" cstate="print">
              <a:extLst>
                <a:ext uri="{28A0092B-C50C-407E-A947-70E740481C1C}">
                  <a14:useLocalDpi xmlns:a14="http://schemas.microsoft.com/office/drawing/2010/main" val="0"/>
                </a:ext>
              </a:extLst>
            </a:blip>
            <a:srcRect/>
            <a:stretch>
              <a:fillRect/>
            </a:stretch>
          </a:blipFill>
        </p:spPr>
        <p:txBody>
          <a:bodyPr/>
          <a:lstStyle>
            <a:lvl1pPr marL="0" indent="0">
              <a:spcBef>
                <a:spcPts val="0"/>
              </a:spcBef>
              <a:spcAft>
                <a:spcPts val="0"/>
              </a:spcAft>
              <a:buFont typeface="Arial" panose="020B0604020202020204" pitchFamily="34" charset="0"/>
              <a:buNone/>
              <a:defRPr sz="100"/>
            </a:lvl1pPr>
            <a:lvl2pPr marL="0" indent="0">
              <a:spcBef>
                <a:spcPts val="0"/>
              </a:spcBef>
              <a:spcAft>
                <a:spcPts val="0"/>
              </a:spcAft>
              <a:buNone/>
              <a:defRPr sz="100"/>
            </a:lvl2pPr>
            <a:lvl3pPr marL="0" indent="0">
              <a:spcBef>
                <a:spcPts val="0"/>
              </a:spcBef>
              <a:spcAft>
                <a:spcPts val="0"/>
              </a:spcAft>
              <a:buNone/>
              <a:defRPr sz="100"/>
            </a:lvl3pPr>
            <a:lvl4pPr marL="0" indent="0">
              <a:spcBef>
                <a:spcPts val="0"/>
              </a:spcBef>
              <a:spcAft>
                <a:spcPts val="0"/>
              </a:spcAft>
              <a:buNone/>
              <a:defRPr sz="100"/>
            </a:lvl4pPr>
            <a:lvl5pPr marL="0" indent="0">
              <a:spcBef>
                <a:spcPts val="0"/>
              </a:spcBef>
              <a:spcAft>
                <a:spcPts val="0"/>
              </a:spcAft>
              <a:buNone/>
              <a:defRPr sz="100"/>
            </a:lvl5pPr>
            <a:lvl6pPr marL="0" indent="0">
              <a:spcBef>
                <a:spcPts val="0"/>
              </a:spcBef>
              <a:spcAft>
                <a:spcPts val="0"/>
              </a:spcAft>
              <a:buNone/>
              <a:defRPr sz="100"/>
            </a:lvl6pPr>
            <a:lvl7pPr marL="0" indent="0">
              <a:spcBef>
                <a:spcPts val="0"/>
              </a:spcBef>
              <a:spcAft>
                <a:spcPts val="0"/>
              </a:spcAft>
              <a:buNone/>
              <a:defRPr sz="100"/>
            </a:lvl7pPr>
            <a:lvl8pPr marL="0" indent="0">
              <a:spcBef>
                <a:spcPts val="0"/>
              </a:spcBef>
              <a:spcAft>
                <a:spcPts val="0"/>
              </a:spcAft>
              <a:buNone/>
              <a:defRPr sz="100"/>
            </a:lvl8pPr>
            <a:lvl9pPr marL="0" indent="0">
              <a:spcBef>
                <a:spcPts val="0"/>
              </a:spcBef>
              <a:spcAft>
                <a:spcPts val="0"/>
              </a:spcAft>
              <a:buNone/>
              <a:defRPr sz="100"/>
            </a:lvl9pPr>
          </a:lstStyle>
          <a:p>
            <a:pPr lvl="0"/>
            <a:r>
              <a:rPr lang="en-GB"/>
              <a:t> </a:t>
            </a:r>
            <a:endParaRPr lang="en-GB" dirty="0"/>
          </a:p>
        </p:txBody>
      </p:sp>
      <p:sp>
        <p:nvSpPr>
          <p:cNvPr id="48" name="ChapterNo">
            <a:extLst>
              <a:ext uri="{FF2B5EF4-FFF2-40B4-BE49-F238E27FC236}">
                <a16:creationId xmlns:a16="http://schemas.microsoft.com/office/drawing/2014/main" id="{A8350DAF-2E33-40F7-818B-A284D0FB0D49}"/>
              </a:ext>
            </a:extLst>
          </p:cNvPr>
          <p:cNvSpPr>
            <a:spLocks noGrp="1"/>
          </p:cNvSpPr>
          <p:nvPr>
            <p:ph type="body" sz="quarter" idx="10" hasCustomPrompt="1"/>
          </p:nvPr>
        </p:nvSpPr>
        <p:spPr bwMode="gray">
          <a:xfrm>
            <a:off x="625424" y="2565200"/>
            <a:ext cx="1511606" cy="2447433"/>
          </a:xfrm>
        </p:spPr>
        <p:txBody>
          <a:bodyPr wrap="none" anchor="ctr">
            <a:noAutofit/>
          </a:bodyPr>
          <a:lstStyle>
            <a:lvl1pPr marL="0" indent="0" algn="l">
              <a:buFont typeface="Arial" panose="020B0604020202020204" pitchFamily="34" charset="0"/>
              <a:buNone/>
              <a:defRPr sz="17995" b="1">
                <a:solidFill>
                  <a:schemeClr val="accent2"/>
                </a:solidFill>
              </a:defRPr>
            </a:lvl1pPr>
            <a:lvl2pPr marL="0" indent="0">
              <a:buFont typeface="Arial" panose="020B0604020202020204" pitchFamily="34" charset="0"/>
              <a:buNone/>
              <a:defRPr sz="17995" b="1">
                <a:solidFill>
                  <a:schemeClr val="accent2"/>
                </a:solidFill>
              </a:defRPr>
            </a:lvl2pPr>
            <a:lvl3pPr marL="0" indent="0">
              <a:buFont typeface="Arial" panose="020B0604020202020204" pitchFamily="34" charset="0"/>
              <a:buNone/>
              <a:defRPr sz="17995" b="1">
                <a:solidFill>
                  <a:schemeClr val="accent2"/>
                </a:solidFill>
              </a:defRPr>
            </a:lvl3pPr>
            <a:lvl4pPr marL="0" indent="0">
              <a:buFont typeface="Arial" panose="020B0604020202020204" pitchFamily="34" charset="0"/>
              <a:buNone/>
              <a:defRPr sz="17995" b="1">
                <a:solidFill>
                  <a:schemeClr val="accent2"/>
                </a:solidFill>
              </a:defRPr>
            </a:lvl4pPr>
            <a:lvl5pPr marL="0" indent="0">
              <a:buFont typeface="Arial" panose="020B0604020202020204" pitchFamily="34" charset="0"/>
              <a:buNone/>
              <a:defRPr sz="17995" b="1">
                <a:solidFill>
                  <a:schemeClr val="accent2"/>
                </a:solidFill>
              </a:defRPr>
            </a:lvl5pPr>
            <a:lvl6pPr marL="0" indent="0">
              <a:buNone/>
              <a:defRPr sz="17995" b="1">
                <a:solidFill>
                  <a:schemeClr val="accent2"/>
                </a:solidFill>
              </a:defRPr>
            </a:lvl6pPr>
            <a:lvl7pPr marL="0" indent="0">
              <a:buNone/>
              <a:defRPr sz="17995" b="1">
                <a:solidFill>
                  <a:schemeClr val="accent2"/>
                </a:solidFill>
              </a:defRPr>
            </a:lvl7pPr>
            <a:lvl8pPr marL="0" indent="0">
              <a:buNone/>
              <a:defRPr sz="17995" b="1">
                <a:solidFill>
                  <a:schemeClr val="accent2"/>
                </a:solidFill>
              </a:defRPr>
            </a:lvl8pPr>
            <a:lvl9pPr marL="0" indent="0">
              <a:buNone/>
              <a:defRPr sz="17995" b="1">
                <a:solidFill>
                  <a:schemeClr val="accent2"/>
                </a:solidFill>
              </a:defRPr>
            </a:lvl9pPr>
          </a:lstStyle>
          <a:p>
            <a:pPr lvl="0"/>
            <a:r>
              <a:rPr lang="en-GB"/>
              <a:t>0</a:t>
            </a:r>
            <a:endParaRPr lang="en-GB" dirty="0"/>
          </a:p>
        </p:txBody>
      </p:sp>
      <p:sp>
        <p:nvSpPr>
          <p:cNvPr id="4" name="Chapter">
            <a:extLst>
              <a:ext uri="{FF2B5EF4-FFF2-40B4-BE49-F238E27FC236}">
                <a16:creationId xmlns:a16="http://schemas.microsoft.com/office/drawing/2014/main" id="{EEC36A0B-257F-40AD-9B08-735F87F7883C}"/>
              </a:ext>
            </a:extLst>
          </p:cNvPr>
          <p:cNvSpPr>
            <a:spLocks noGrp="1"/>
          </p:cNvSpPr>
          <p:nvPr>
            <p:ph type="title" hasCustomPrompt="1"/>
          </p:nvPr>
        </p:nvSpPr>
        <p:spPr bwMode="gray">
          <a:xfrm>
            <a:off x="1993068" y="3141067"/>
            <a:ext cx="4102932" cy="1583633"/>
          </a:xfrm>
        </p:spPr>
        <p:txBody>
          <a:bodyPr/>
          <a:lstStyle>
            <a:lvl1pPr>
              <a:defRPr sz="3199">
                <a:solidFill>
                  <a:schemeClr val="tx1"/>
                </a:solidFill>
              </a:defRPr>
            </a:lvl1pPr>
          </a:lstStyle>
          <a:p>
            <a:r>
              <a:rPr lang="en-GB"/>
              <a:t>Current Chapter</a:t>
            </a:r>
            <a:endParaRPr lang="en-GB" dirty="0"/>
          </a:p>
        </p:txBody>
      </p:sp>
      <p:sp>
        <p:nvSpPr>
          <p:cNvPr id="8" name="Claim">
            <a:extLst>
              <a:ext uri="{FF2B5EF4-FFF2-40B4-BE49-F238E27FC236}">
                <a16:creationId xmlns:a16="http://schemas.microsoft.com/office/drawing/2014/main" id="{F5851DBA-4BDF-4895-9956-EA4493F57630}"/>
              </a:ext>
            </a:extLst>
          </p:cNvPr>
          <p:cNvSpPr>
            <a:spLocks noGrp="1"/>
          </p:cNvSpPr>
          <p:nvPr>
            <p:ph type="body" sz="quarter" idx="12" hasCustomPrompt="1"/>
          </p:nvPr>
        </p:nvSpPr>
        <p:spPr bwMode="gray">
          <a:xfrm>
            <a:off x="10446205" y="334016"/>
            <a:ext cx="1409333" cy="701588"/>
          </a:xfrm>
          <a:blipFill dpi="0" rotWithShape="1">
            <a:blip r:embed="rId3" cstate="print">
              <a:extLst>
                <a:ext uri="{28A0092B-C50C-407E-A947-70E740481C1C}">
                  <a14:useLocalDpi xmlns:a14="http://schemas.microsoft.com/office/drawing/2010/main" val="0"/>
                </a:ext>
              </a:extLst>
            </a:blip>
            <a:srcRect/>
            <a:stretch>
              <a:fillRect/>
            </a:stretch>
          </a:blipFill>
        </p:spPr>
        <p:txBody>
          <a:bodyPr/>
          <a:lstStyle>
            <a:lvl1pPr marL="0" indent="0">
              <a:buFont typeface="Arial" panose="020B0604020202020204" pitchFamily="34" charset="0"/>
              <a:buNone/>
              <a:defRPr sz="100"/>
            </a:lvl1pPr>
            <a:lvl2pPr marL="0" indent="0">
              <a:buNone/>
              <a:defRPr sz="100"/>
            </a:lvl2pPr>
            <a:lvl3pPr marL="0" indent="0">
              <a:buNone/>
              <a:defRPr sz="100"/>
            </a:lvl3pPr>
            <a:lvl4pPr marL="0" indent="0">
              <a:buNone/>
              <a:defRPr sz="100"/>
            </a:lvl4pPr>
            <a:lvl5pPr marL="0" indent="0">
              <a:buNone/>
              <a:defRPr sz="100"/>
            </a:lvl5pPr>
            <a:lvl6pPr marL="0" indent="0">
              <a:buNone/>
              <a:defRPr sz="100"/>
            </a:lvl6pPr>
            <a:lvl7pPr marL="0" indent="0">
              <a:buNone/>
              <a:defRPr sz="100"/>
            </a:lvl7pPr>
            <a:lvl8pPr marL="0" indent="0">
              <a:buNone/>
              <a:defRPr sz="100"/>
            </a:lvl8pPr>
            <a:lvl9pPr marL="0" indent="0">
              <a:buNone/>
              <a:defRPr sz="100"/>
            </a:lvl9pPr>
          </a:lstStyle>
          <a:p>
            <a:pPr lvl="0"/>
            <a:r>
              <a:rPr lang="en-GB"/>
              <a:t> </a:t>
            </a:r>
            <a:endParaRPr lang="en-GB" dirty="0"/>
          </a:p>
        </p:txBody>
      </p:sp>
    </p:spTree>
    <p:extLst>
      <p:ext uri="{BB962C8B-B14F-4D97-AF65-F5344CB8AC3E}">
        <p14:creationId xmlns:p14="http://schemas.microsoft.com/office/powerpoint/2010/main" val="3213071701"/>
      </p:ext>
    </p:extLst>
  </p:cSld>
  <p:clrMapOvr>
    <a:masterClrMapping/>
  </p:clrMapOvr>
  <p:transition spd="slow"/>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Content">
            <a:extLst>
              <a:ext uri="{FF2B5EF4-FFF2-40B4-BE49-F238E27FC236}">
                <a16:creationId xmlns:a16="http://schemas.microsoft.com/office/drawing/2014/main" id="{D59064B4-0B5E-401B-9504-2B58CDCA5030}"/>
              </a:ext>
            </a:extLst>
          </p:cNvPr>
          <p:cNvSpPr>
            <a:spLocks noGrp="1"/>
          </p:cNvSpPr>
          <p:nvPr>
            <p:ph sz="quarter" idx="12" hasCustomPrompt="1"/>
          </p:nvPr>
        </p:nvSpPr>
        <p:spPr bwMode="gray">
          <a:xfrm>
            <a:off x="338050" y="1414136"/>
            <a:ext cx="11515901" cy="4823296"/>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vl6pPr>
              <a:spcBef>
                <a:spcPts val="300"/>
              </a:spcBef>
              <a:defRPr/>
            </a:lvl6pPr>
            <a:lvl7pPr>
              <a:spcBef>
                <a:spcPts val="300"/>
              </a:spcBef>
              <a:defRPr/>
            </a:lvl7pPr>
            <a:lvl8pPr>
              <a:spcBef>
                <a:spcPts val="300"/>
              </a:spcBef>
              <a:defRPr/>
            </a:lvl8pPr>
            <a:lvl9pPr>
              <a:spcBef>
                <a:spcPts val="300"/>
              </a:spcBef>
              <a:defRPr/>
            </a:lvl9pPr>
          </a:lstStyle>
          <a:p>
            <a:pPr lvl="0"/>
            <a:r>
              <a:rPr lang="en-US" dirty="0"/>
              <a:t>Click to add text; to insert tables use the Element Wizard</a:t>
            </a:r>
            <a:endParaRPr lang="en-GB" dirty="0"/>
          </a:p>
        </p:txBody>
      </p:sp>
      <p:sp>
        <p:nvSpPr>
          <p:cNvPr id="3" name="Title">
            <a:extLst>
              <a:ext uri="{FF2B5EF4-FFF2-40B4-BE49-F238E27FC236}">
                <a16:creationId xmlns:a16="http://schemas.microsoft.com/office/drawing/2014/main" id="{78D8F4FE-3E00-42E8-B4B4-118874EE7F8B}"/>
              </a:ext>
            </a:extLst>
          </p:cNvPr>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2496033009"/>
      </p:ext>
    </p:extLst>
  </p:cSld>
  <p:clrMapOvr>
    <a:masterClrMapping/>
  </p:clrMapOvr>
  <p:transition spd="slow"/>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RightContent">
            <a:extLst>
              <a:ext uri="{FF2B5EF4-FFF2-40B4-BE49-F238E27FC236}">
                <a16:creationId xmlns:a16="http://schemas.microsoft.com/office/drawing/2014/main" id="{FBE7C0FD-EB25-F76D-18F8-955248265A19}"/>
              </a:ext>
            </a:extLst>
          </p:cNvPr>
          <p:cNvSpPr>
            <a:spLocks noGrp="1"/>
          </p:cNvSpPr>
          <p:nvPr>
            <p:ph sz="quarter" idx="14" hasCustomPrompt="1"/>
          </p:nvPr>
        </p:nvSpPr>
        <p:spPr bwMode="gray">
          <a:xfrm>
            <a:off x="338050" y="1414136"/>
            <a:ext cx="5613526" cy="4823295"/>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vl6pPr>
              <a:spcBef>
                <a:spcPts val="300"/>
              </a:spcBef>
              <a:defRPr/>
            </a:lvl6pPr>
            <a:lvl7pPr>
              <a:spcBef>
                <a:spcPts val="300"/>
              </a:spcBef>
              <a:defRPr/>
            </a:lvl7pPr>
            <a:lvl8pPr>
              <a:spcBef>
                <a:spcPts val="300"/>
              </a:spcBef>
              <a:defRPr/>
            </a:lvl8pPr>
            <a:lvl9pPr>
              <a:spcBef>
                <a:spcPts val="300"/>
              </a:spcBef>
              <a:defRPr/>
            </a:lvl9pPr>
          </a:lstStyle>
          <a:p>
            <a:pPr lvl="0"/>
            <a:r>
              <a:rPr lang="en-US" dirty="0"/>
              <a:t>Click to add text; to insert tables use the Element Wizard</a:t>
            </a:r>
            <a:endParaRPr lang="en-GB" dirty="0"/>
          </a:p>
        </p:txBody>
      </p:sp>
      <p:sp>
        <p:nvSpPr>
          <p:cNvPr id="9" name="RightContent">
            <a:extLst>
              <a:ext uri="{FF2B5EF4-FFF2-40B4-BE49-F238E27FC236}">
                <a16:creationId xmlns:a16="http://schemas.microsoft.com/office/drawing/2014/main" id="{D51C22A4-F5B7-4D30-8A0D-421CE4DFDC93}"/>
              </a:ext>
            </a:extLst>
          </p:cNvPr>
          <p:cNvSpPr>
            <a:spLocks noGrp="1"/>
          </p:cNvSpPr>
          <p:nvPr>
            <p:ph sz="quarter" idx="13" hasCustomPrompt="1"/>
          </p:nvPr>
        </p:nvSpPr>
        <p:spPr bwMode="gray">
          <a:xfrm>
            <a:off x="6240425" y="1414136"/>
            <a:ext cx="5613526" cy="4823295"/>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vl6pPr>
              <a:spcBef>
                <a:spcPts val="300"/>
              </a:spcBef>
              <a:defRPr/>
            </a:lvl6pPr>
            <a:lvl7pPr>
              <a:spcBef>
                <a:spcPts val="300"/>
              </a:spcBef>
              <a:defRPr/>
            </a:lvl7pPr>
            <a:lvl8pPr>
              <a:spcBef>
                <a:spcPts val="300"/>
              </a:spcBef>
              <a:defRPr/>
            </a:lvl8pPr>
            <a:lvl9pPr>
              <a:spcBef>
                <a:spcPts val="300"/>
              </a:spcBef>
              <a:defRPr/>
            </a:lvl9pPr>
          </a:lstStyle>
          <a:p>
            <a:pPr lvl="0"/>
            <a:r>
              <a:rPr lang="en-US" dirty="0"/>
              <a:t>Click to add text; to insert tables use the Element Wizard</a:t>
            </a:r>
            <a:endParaRPr lang="en-GB" dirty="0"/>
          </a:p>
        </p:txBody>
      </p:sp>
      <p:sp>
        <p:nvSpPr>
          <p:cNvPr id="5" name="Title">
            <a:extLst>
              <a:ext uri="{FF2B5EF4-FFF2-40B4-BE49-F238E27FC236}">
                <a16:creationId xmlns:a16="http://schemas.microsoft.com/office/drawing/2014/main" id="{915CAAB6-915B-47F4-A0AF-31A6657043AE}"/>
              </a:ext>
            </a:extLst>
          </p:cNvPr>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3040577959"/>
      </p:ext>
    </p:extLst>
  </p:cSld>
  <p:clrMapOvr>
    <a:masterClrMapping/>
  </p:clrMapOvr>
  <p:transition spd="slow"/>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999F217-8BD8-46CA-A254-D462E5022A4F}"/>
              </a:ext>
            </a:extLst>
          </p:cNvPr>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3365477519"/>
      </p:ext>
    </p:extLst>
  </p:cSld>
  <p:clrMapOvr>
    <a:masterClrMapping/>
  </p:clrMapOvr>
  <p:transition spd="slow"/>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4" name="LeftContent">
            <a:extLst>
              <a:ext uri="{FF2B5EF4-FFF2-40B4-BE49-F238E27FC236}">
                <a16:creationId xmlns:a16="http://schemas.microsoft.com/office/drawing/2014/main" id="{D59064B4-0B5E-401B-9504-2B58CDCA5030}"/>
              </a:ext>
            </a:extLst>
          </p:cNvPr>
          <p:cNvSpPr>
            <a:spLocks noGrp="1"/>
          </p:cNvSpPr>
          <p:nvPr>
            <p:ph sz="quarter" idx="12" hasCustomPrompt="1"/>
          </p:nvPr>
        </p:nvSpPr>
        <p:spPr bwMode="gray">
          <a:xfrm>
            <a:off x="338050" y="1414136"/>
            <a:ext cx="5615113" cy="4823296"/>
          </a:xfrm>
        </p:spPr>
        <p:txBody>
          <a:bodyPr/>
          <a:lstStyle>
            <a:lvl1pPr>
              <a:spcBef>
                <a:spcPts val="600"/>
              </a:spcBef>
              <a:defRPr/>
            </a:lvl1pPr>
            <a:lvl2pPr>
              <a:spcBef>
                <a:spcPts val="300"/>
              </a:spcBef>
              <a:defRPr/>
            </a:lvl2pPr>
            <a:lvl3pPr>
              <a:spcBef>
                <a:spcPts val="300"/>
              </a:spcBef>
              <a:defRPr/>
            </a:lvl3pPr>
            <a:lvl4pPr>
              <a:spcBef>
                <a:spcPts val="300"/>
              </a:spcBef>
              <a:defRPr/>
            </a:lvl4pPr>
            <a:lvl5pPr>
              <a:spcBef>
                <a:spcPts val="300"/>
              </a:spcBef>
              <a:defRPr/>
            </a:lvl5pPr>
            <a:lvl6pPr>
              <a:spcBef>
                <a:spcPts val="300"/>
              </a:spcBef>
              <a:defRPr/>
            </a:lvl6pPr>
            <a:lvl7pPr>
              <a:spcBef>
                <a:spcPts val="300"/>
              </a:spcBef>
              <a:defRPr/>
            </a:lvl7pPr>
            <a:lvl8pPr>
              <a:spcBef>
                <a:spcPts val="300"/>
              </a:spcBef>
              <a:defRPr/>
            </a:lvl8pPr>
            <a:lvl9pPr>
              <a:spcBef>
                <a:spcPts val="300"/>
              </a:spcBef>
              <a:defRPr/>
            </a:lvl9pPr>
          </a:lstStyle>
          <a:p>
            <a:pPr lvl="0"/>
            <a:r>
              <a:rPr lang="en-US" dirty="0"/>
              <a:t>Click to add text; to insert tables use the Element Wizard</a:t>
            </a:r>
            <a:endParaRPr lang="en-GB" dirty="0"/>
          </a:p>
        </p:txBody>
      </p:sp>
      <p:sp>
        <p:nvSpPr>
          <p:cNvPr id="14" name="RightPicture">
            <a:extLst>
              <a:ext uri="{FF2B5EF4-FFF2-40B4-BE49-F238E27FC236}">
                <a16:creationId xmlns:a16="http://schemas.microsoft.com/office/drawing/2014/main" id="{975F041B-B096-4425-A89B-666CE32C3FE0}"/>
              </a:ext>
            </a:extLst>
          </p:cNvPr>
          <p:cNvSpPr>
            <a:spLocks noGrp="1"/>
          </p:cNvSpPr>
          <p:nvPr>
            <p:ph type="pic" sz="quarter" idx="14" hasCustomPrompt="1"/>
          </p:nvPr>
        </p:nvSpPr>
        <p:spPr bwMode="gray">
          <a:xfrm>
            <a:off x="6240425" y="1414136"/>
            <a:ext cx="5613526" cy="4823296"/>
          </a:xfrm>
          <a:solidFill>
            <a:srgbClr val="F1F4F6"/>
          </a:solidFill>
        </p:spPr>
        <p:txBody>
          <a:bodyPr bIns="684000" anchor="ctr">
            <a:noAutofit/>
          </a:bodyPr>
          <a:lstStyle>
            <a:lvl1pPr marL="0" indent="0" algn="ctr">
              <a:buFont typeface="Arial" panose="020B0604020202020204" pitchFamily="34" charset="0"/>
              <a:buNone/>
              <a:defRPr sz="1200" b="0"/>
            </a:lvl1pPr>
            <a:lvl2pPr marL="0" indent="0" algn="ctr">
              <a:buNone/>
              <a:defRPr sz="1200"/>
            </a:lvl2pPr>
            <a:lvl3pPr marL="0" indent="0" algn="ctr">
              <a:buNone/>
              <a:defRPr sz="1200"/>
            </a:lvl3pPr>
            <a:lvl4pPr marL="0" indent="0" algn="ctr">
              <a:buNone/>
              <a:defRPr sz="1200"/>
            </a:lvl4pPr>
            <a:lvl5pPr marL="0" indent="0" algn="ctr">
              <a:buNone/>
              <a:defRPr sz="1200"/>
            </a:lvl5pPr>
            <a:lvl6pPr marL="0" indent="0" algn="ctr">
              <a:buNone/>
              <a:defRPr sz="1200"/>
            </a:lvl6pPr>
            <a:lvl7pPr marL="0" indent="0" algn="ctr">
              <a:buNone/>
              <a:defRPr sz="1200"/>
            </a:lvl7pPr>
            <a:lvl8pPr marL="0" indent="0" algn="ctr">
              <a:buNone/>
              <a:defRPr sz="1200"/>
            </a:lvl8pPr>
            <a:lvl9pPr marL="0" indent="0" algn="ctr">
              <a:buNone/>
              <a:defRPr sz="1200"/>
            </a:lvl9pPr>
          </a:lstStyle>
          <a:p>
            <a:r>
              <a:rPr lang="en-GB"/>
              <a:t>Picture</a:t>
            </a:r>
            <a:endParaRPr lang="en-GB" dirty="0"/>
          </a:p>
        </p:txBody>
      </p:sp>
      <p:sp>
        <p:nvSpPr>
          <p:cNvPr id="5" name="Title">
            <a:extLst>
              <a:ext uri="{FF2B5EF4-FFF2-40B4-BE49-F238E27FC236}">
                <a16:creationId xmlns:a16="http://schemas.microsoft.com/office/drawing/2014/main" id="{B00F5D10-9A5E-44E7-9F0B-DD924A9DAD5E}"/>
              </a:ext>
            </a:extLst>
          </p:cNvPr>
          <p:cNvSpPr>
            <a:spLocks noGrp="1"/>
          </p:cNvSpPr>
          <p:nvPr>
            <p:ph type="title"/>
          </p:nvPr>
        </p:nvSpPr>
        <p:spPr bwMode="gray"/>
        <p:txBody>
          <a:bodyPr/>
          <a:lstStyle/>
          <a:p>
            <a:r>
              <a:rPr lang="en-US"/>
              <a:t>Click to edit Master title style</a:t>
            </a:r>
            <a:endParaRPr lang="en-GB" dirty="0"/>
          </a:p>
        </p:txBody>
      </p:sp>
    </p:spTree>
    <p:extLst>
      <p:ext uri="{BB962C8B-B14F-4D97-AF65-F5344CB8AC3E}">
        <p14:creationId xmlns:p14="http://schemas.microsoft.com/office/powerpoint/2010/main" val="2314482713"/>
      </p:ext>
    </p:extLst>
  </p:cSld>
  <p:clrMapOvr>
    <a:masterClrMapping/>
  </p:clrMapOvr>
  <p:transition spd="slow"/>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ig picture">
    <p:spTree>
      <p:nvGrpSpPr>
        <p:cNvPr id="1" name=""/>
        <p:cNvGrpSpPr/>
        <p:nvPr/>
      </p:nvGrpSpPr>
      <p:grpSpPr>
        <a:xfrm>
          <a:off x="0" y="0"/>
          <a:ext cx="0" cy="0"/>
          <a:chOff x="0" y="0"/>
          <a:chExt cx="0" cy="0"/>
        </a:xfrm>
      </p:grpSpPr>
      <p:sp>
        <p:nvSpPr>
          <p:cNvPr id="25" name="Picture">
            <a:extLst>
              <a:ext uri="{FF2B5EF4-FFF2-40B4-BE49-F238E27FC236}">
                <a16:creationId xmlns:a16="http://schemas.microsoft.com/office/drawing/2014/main" id="{74A81EB5-68BA-4D47-BF69-505EC1CC0935}"/>
              </a:ext>
            </a:extLst>
          </p:cNvPr>
          <p:cNvSpPr>
            <a:spLocks noGrp="1"/>
          </p:cNvSpPr>
          <p:nvPr>
            <p:ph type="pic" sz="quarter" idx="10" hasCustomPrompt="1"/>
          </p:nvPr>
        </p:nvSpPr>
        <p:spPr bwMode="gray">
          <a:xfrm>
            <a:off x="338050" y="333298"/>
            <a:ext cx="11515901" cy="5904133"/>
          </a:xfrm>
          <a:solidFill>
            <a:schemeClr val="bg1">
              <a:lumMod val="95000"/>
            </a:schemeClr>
          </a:solidFill>
        </p:spPr>
        <p:txBody>
          <a:bodyPr bIns="684000" anchor="ctr">
            <a:noAutofit/>
          </a:bodyPr>
          <a:lstStyle>
            <a:lvl1pPr marL="0" indent="0" algn="ctr">
              <a:buFont typeface="Arial" panose="020B0604020202020204" pitchFamily="34" charset="0"/>
              <a:buNone/>
              <a:defRPr sz="1200" b="0"/>
            </a:lvl1pPr>
            <a:lvl2pPr marL="0" indent="0" algn="ctr">
              <a:buNone/>
              <a:defRPr sz="1200"/>
            </a:lvl2pPr>
            <a:lvl3pPr marL="0" indent="0" algn="ctr">
              <a:buNone/>
              <a:defRPr sz="1200"/>
            </a:lvl3pPr>
            <a:lvl4pPr marL="0" indent="0" algn="ctr">
              <a:buNone/>
              <a:defRPr sz="1200"/>
            </a:lvl4pPr>
            <a:lvl5pPr marL="0" indent="0" algn="ctr">
              <a:buNone/>
              <a:defRPr sz="1200"/>
            </a:lvl5pPr>
            <a:lvl6pPr marL="0" indent="0" algn="ctr">
              <a:buNone/>
              <a:defRPr sz="1200"/>
            </a:lvl6pPr>
            <a:lvl7pPr marL="0" indent="0" algn="ctr">
              <a:buNone/>
              <a:defRPr sz="1200"/>
            </a:lvl7pPr>
            <a:lvl8pPr marL="0" indent="0" algn="ctr">
              <a:buNone/>
              <a:defRPr sz="1200"/>
            </a:lvl8pPr>
            <a:lvl9pPr marL="0" indent="0" algn="ctr">
              <a:buNone/>
              <a:defRPr sz="1200"/>
            </a:lvl9pPr>
          </a:lstStyle>
          <a:p>
            <a:r>
              <a:rPr lang="en-GB"/>
              <a:t>Picture</a:t>
            </a:r>
            <a:endParaRPr lang="en-GB" dirty="0"/>
          </a:p>
        </p:txBody>
      </p:sp>
    </p:spTree>
    <p:extLst>
      <p:ext uri="{BB962C8B-B14F-4D97-AF65-F5344CB8AC3E}">
        <p14:creationId xmlns:p14="http://schemas.microsoft.com/office/powerpoint/2010/main" val="406368710"/>
      </p:ext>
    </p:extLst>
  </p:cSld>
  <p:clrMapOvr>
    <a:masterClrMapping/>
  </p:clrMapOvr>
  <p:transition spd="slow"/>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D6575B61-2198-436C-A98C-A4D9B87DD9D9}"/>
              </a:ext>
            </a:extLst>
          </p:cNvPr>
          <p:cNvSpPr/>
          <p:nvPr/>
        </p:nvSpPr>
        <p:spPr bwMode="gray">
          <a:xfrm>
            <a:off x="0" y="0"/>
            <a:ext cx="12192000" cy="6237431"/>
          </a:xfrm>
          <a:prstGeom prst="rect">
            <a:avLst/>
          </a:prstGeom>
          <a:solidFill>
            <a:schemeClr val="bg1"/>
          </a:solidFill>
          <a:ln w="9525" cap="flat" cmpd="sng" algn="ctr">
            <a:noFill/>
            <a:prstDash val="solid"/>
            <a:round/>
            <a:headEnd type="none" w="med" len="med"/>
            <a:tailEnd type="none" w="med" len="med"/>
          </a:ln>
          <a:effectLst/>
        </p:spPr>
        <p:txBody>
          <a:bodyPr vert="horz" wrap="square" lIns="89977" tIns="46788" rIns="89977" bIns="46788" numCol="1" rtlCol="0" anchor="ctr" anchorCtr="0" compatLnSpc="1">
            <a:prstTxWarp prst="textNoShape">
              <a:avLst/>
            </a:prstTxWarp>
          </a:bodyPr>
          <a:lstStyle/>
          <a:p>
            <a:pPr marR="0" algn="ctr" defTabSz="914126" rtl="0" eaLnBrk="1" fontAlgn="base" latinLnBrk="0" hangingPunct="1">
              <a:lnSpc>
                <a:spcPct val="100000"/>
              </a:lnSpc>
              <a:spcAft>
                <a:spcPct val="0"/>
              </a:spcAft>
              <a:buClr>
                <a:schemeClr val="accent2"/>
              </a:buClr>
              <a:buSzTx/>
              <a:tabLst/>
            </a:pPr>
            <a:endParaRPr kumimoji="0" lang="en-GB" sz="1600" b="0" i="0" u="none" strike="noStrike" cap="none" normalizeH="0" baseline="0" dirty="0" err="1">
              <a:ln>
                <a:noFill/>
              </a:ln>
              <a:effectLst/>
              <a:latin typeface="Arial" charset="0"/>
            </a:endParaRPr>
          </a:p>
        </p:txBody>
      </p:sp>
      <p:sp>
        <p:nvSpPr>
          <p:cNvPr id="23" name="HeaderLine">
            <a:extLst>
              <a:ext uri="{FF2B5EF4-FFF2-40B4-BE49-F238E27FC236}">
                <a16:creationId xmlns:a16="http://schemas.microsoft.com/office/drawing/2014/main" id="{4CBB7436-AE5B-4128-89FA-5FD53E80F035}"/>
              </a:ext>
            </a:extLst>
          </p:cNvPr>
          <p:cNvSpPr/>
          <p:nvPr/>
        </p:nvSpPr>
        <p:spPr bwMode="gray">
          <a:xfrm>
            <a:off x="338050" y="333717"/>
            <a:ext cx="935756" cy="57141"/>
          </a:xfrm>
          <a:prstGeom prst="rect">
            <a:avLst/>
          </a:prstGeom>
          <a:solidFill>
            <a:schemeClr val="accent1"/>
          </a:solidFill>
          <a:ln w="9525" cap="flat" cmpd="sng" algn="ctr">
            <a:noFill/>
            <a:prstDash val="solid"/>
            <a:round/>
            <a:headEnd type="none" w="med" len="med"/>
            <a:tailEnd type="none" w="med" len="med"/>
          </a:ln>
          <a:effectLst/>
        </p:spPr>
        <p:txBody>
          <a:bodyPr vert="horz" wrap="none" lIns="89977" tIns="46788" rIns="89977" bIns="46788" numCol="1" rtlCol="0" anchor="ctr" anchorCtr="0" compatLnSpc="1">
            <a:prstTxWarp prst="textNoShape">
              <a:avLst/>
            </a:prstTxWarp>
            <a:noAutofit/>
          </a:bodyPr>
          <a:lstStyle/>
          <a:p>
            <a:pPr marL="285664" marR="0" indent="-285664" algn="ctr" defTabSz="914126" rtl="0" eaLnBrk="1" fontAlgn="base" latinLnBrk="0" hangingPunct="1">
              <a:lnSpc>
                <a:spcPct val="100000"/>
              </a:lnSpc>
              <a:spcBef>
                <a:spcPts val="600"/>
              </a:spcBef>
              <a:spcAft>
                <a:spcPct val="0"/>
              </a:spcAft>
              <a:buClr>
                <a:schemeClr val="accent2"/>
              </a:buClr>
              <a:buSzTx/>
              <a:buFont typeface="Wingdings 3" pitchFamily="18" charset="2"/>
              <a:buChar char="u"/>
              <a:tabLst/>
            </a:pPr>
            <a:endParaRPr kumimoji="0" lang="en-GB" sz="1799" b="0" i="0" u="none" strike="noStrike" cap="none" normalizeH="0" baseline="0" dirty="0">
              <a:ln>
                <a:noFill/>
              </a:ln>
              <a:solidFill>
                <a:schemeClr val="tx1"/>
              </a:solidFill>
              <a:effectLst/>
              <a:latin typeface="Arial" charset="0"/>
            </a:endParaRPr>
          </a:p>
        </p:txBody>
      </p:sp>
      <p:grpSp>
        <p:nvGrpSpPr>
          <p:cNvPr id="24" name="GridLeft">
            <a:extLst>
              <a:ext uri="{FF2B5EF4-FFF2-40B4-BE49-F238E27FC236}">
                <a16:creationId xmlns:a16="http://schemas.microsoft.com/office/drawing/2014/main" id="{425031A2-E0D5-4FB9-AF38-DCEA20EC1E7F}"/>
              </a:ext>
            </a:extLst>
          </p:cNvPr>
          <p:cNvGrpSpPr/>
          <p:nvPr/>
        </p:nvGrpSpPr>
        <p:grpSpPr bwMode="gray">
          <a:xfrm>
            <a:off x="-192664" y="332579"/>
            <a:ext cx="96001" cy="5904083"/>
            <a:chOff x="-192714" y="332656"/>
            <a:chExt cx="96026" cy="5905450"/>
          </a:xfrm>
        </p:grpSpPr>
        <p:cxnSp>
          <p:nvCxnSpPr>
            <p:cNvPr id="27" name="Gerade Verbindung 77">
              <a:extLst>
                <a:ext uri="{FF2B5EF4-FFF2-40B4-BE49-F238E27FC236}">
                  <a16:creationId xmlns:a16="http://schemas.microsoft.com/office/drawing/2014/main" id="{0DDD8DC5-7A9F-4A01-A379-4DDD6EBDEDE1}"/>
                </a:ext>
              </a:extLst>
            </p:cNvPr>
            <p:cNvCxnSpPr/>
            <p:nvPr userDrawn="1"/>
          </p:nvCxnSpPr>
          <p:spPr bwMode="gray">
            <a:xfrm>
              <a:off x="-192714" y="6238106"/>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83">
              <a:extLst>
                <a:ext uri="{FF2B5EF4-FFF2-40B4-BE49-F238E27FC236}">
                  <a16:creationId xmlns:a16="http://schemas.microsoft.com/office/drawing/2014/main" id="{772D4454-427C-4697-A163-14027C8D116F}"/>
                </a:ext>
              </a:extLst>
            </p:cNvPr>
            <p:cNvCxnSpPr/>
            <p:nvPr userDrawn="1"/>
          </p:nvCxnSpPr>
          <p:spPr bwMode="gray">
            <a:xfrm>
              <a:off x="-192654" y="332656"/>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Gruppieren 66">
            <a:extLst>
              <a:ext uri="{FF2B5EF4-FFF2-40B4-BE49-F238E27FC236}">
                <a16:creationId xmlns:a16="http://schemas.microsoft.com/office/drawing/2014/main" id="{EFFFBBD6-454D-413F-9BAE-3B168ABFE3DE}"/>
              </a:ext>
            </a:extLst>
          </p:cNvPr>
          <p:cNvGrpSpPr/>
          <p:nvPr/>
        </p:nvGrpSpPr>
        <p:grpSpPr bwMode="gray">
          <a:xfrm>
            <a:off x="336860" y="-207355"/>
            <a:ext cx="11518280" cy="110731"/>
            <a:chOff x="252710" y="-531551"/>
            <a:chExt cx="8640960" cy="432064"/>
          </a:xfrm>
        </p:grpSpPr>
        <p:cxnSp>
          <p:nvCxnSpPr>
            <p:cNvPr id="16" name="Gerade Verbindung 15">
              <a:extLst>
                <a:ext uri="{FF2B5EF4-FFF2-40B4-BE49-F238E27FC236}">
                  <a16:creationId xmlns:a16="http://schemas.microsoft.com/office/drawing/2014/main" id="{BBBA7A89-A44A-4C21-A191-39C4B8588378}"/>
                </a:ext>
              </a:extLst>
            </p:cNvPr>
            <p:cNvCxnSpPr/>
            <p:nvPr userDrawn="1"/>
          </p:nvCxnSpPr>
          <p:spPr bwMode="gray">
            <a:xfrm rot="5400000">
              <a:off x="36680" y="-315517"/>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a:extLst>
                <a:ext uri="{FF2B5EF4-FFF2-40B4-BE49-F238E27FC236}">
                  <a16:creationId xmlns:a16="http://schemas.microsoft.com/office/drawing/2014/main" id="{0AE8A7C2-725C-4197-837C-8CD48A2AD471}"/>
                </a:ext>
              </a:extLst>
            </p:cNvPr>
            <p:cNvCxnSpPr/>
            <p:nvPr userDrawn="1"/>
          </p:nvCxnSpPr>
          <p:spPr bwMode="gray">
            <a:xfrm rot="5400000">
              <a:off x="2034902"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a:extLst>
                <a:ext uri="{FF2B5EF4-FFF2-40B4-BE49-F238E27FC236}">
                  <a16:creationId xmlns:a16="http://schemas.microsoft.com/office/drawing/2014/main" id="{E19925CD-E567-4BD4-A46F-8A58413C9EBB}"/>
                </a:ext>
              </a:extLst>
            </p:cNvPr>
            <p:cNvCxnSpPr/>
            <p:nvPr userDrawn="1"/>
          </p:nvCxnSpPr>
          <p:spPr bwMode="gray">
            <a:xfrm rot="5400000">
              <a:off x="2250926"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20">
              <a:extLst>
                <a:ext uri="{FF2B5EF4-FFF2-40B4-BE49-F238E27FC236}">
                  <a16:creationId xmlns:a16="http://schemas.microsoft.com/office/drawing/2014/main" id="{DF54452A-E6BC-4996-89CC-92B7FCA8ED8C}"/>
                </a:ext>
              </a:extLst>
            </p:cNvPr>
            <p:cNvCxnSpPr/>
            <p:nvPr userDrawn="1"/>
          </p:nvCxnSpPr>
          <p:spPr bwMode="gray">
            <a:xfrm rot="5400000">
              <a:off x="4249148"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21">
              <a:extLst>
                <a:ext uri="{FF2B5EF4-FFF2-40B4-BE49-F238E27FC236}">
                  <a16:creationId xmlns:a16="http://schemas.microsoft.com/office/drawing/2014/main" id="{F9067B57-6572-4F92-83C0-2D1DCC5AE106}"/>
                </a:ext>
              </a:extLst>
            </p:cNvPr>
            <p:cNvCxnSpPr/>
            <p:nvPr userDrawn="1"/>
          </p:nvCxnSpPr>
          <p:spPr bwMode="gray">
            <a:xfrm rot="5400000">
              <a:off x="4465172"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2">
              <a:extLst>
                <a:ext uri="{FF2B5EF4-FFF2-40B4-BE49-F238E27FC236}">
                  <a16:creationId xmlns:a16="http://schemas.microsoft.com/office/drawing/2014/main" id="{E2DC1B8E-F8B8-45B9-9FF5-D8BEFBBCCB9F}"/>
                </a:ext>
              </a:extLst>
            </p:cNvPr>
            <p:cNvCxnSpPr/>
            <p:nvPr userDrawn="1"/>
          </p:nvCxnSpPr>
          <p:spPr bwMode="gray">
            <a:xfrm rot="5400000">
              <a:off x="6463394"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23">
              <a:extLst>
                <a:ext uri="{FF2B5EF4-FFF2-40B4-BE49-F238E27FC236}">
                  <a16:creationId xmlns:a16="http://schemas.microsoft.com/office/drawing/2014/main" id="{CDE4E43D-3591-4707-BBCB-B58C79CA7A39}"/>
                </a:ext>
              </a:extLst>
            </p:cNvPr>
            <p:cNvCxnSpPr/>
            <p:nvPr userDrawn="1"/>
          </p:nvCxnSpPr>
          <p:spPr bwMode="gray">
            <a:xfrm rot="5400000">
              <a:off x="6679418"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26">
              <a:extLst>
                <a:ext uri="{FF2B5EF4-FFF2-40B4-BE49-F238E27FC236}">
                  <a16:creationId xmlns:a16="http://schemas.microsoft.com/office/drawing/2014/main" id="{A3FC7D89-B555-4AE9-83D4-BD9C60DB8B1C}"/>
                </a:ext>
              </a:extLst>
            </p:cNvPr>
            <p:cNvCxnSpPr/>
            <p:nvPr userDrawn="1"/>
          </p:nvCxnSpPr>
          <p:spPr bwMode="gray">
            <a:xfrm rot="5400000">
              <a:off x="8677640"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123684"/>
      </p:ext>
    </p:extLst>
  </p:cSld>
  <p:clrMapOvr>
    <a:masterClrMapping/>
  </p:clrMapOvr>
  <p:transition spd="slow"/>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HeaderLine">
            <a:extLst>
              <a:ext uri="{FF2B5EF4-FFF2-40B4-BE49-F238E27FC236}">
                <a16:creationId xmlns:a16="http://schemas.microsoft.com/office/drawing/2014/main" id="{079070D3-E20E-4730-B988-D25B839F5AF2}"/>
              </a:ext>
            </a:extLst>
          </p:cNvPr>
          <p:cNvCxnSpPr/>
          <p:nvPr/>
        </p:nvCxnSpPr>
        <p:spPr bwMode="gray">
          <a:xfrm>
            <a:off x="338050" y="1219765"/>
            <a:ext cx="935756" cy="0"/>
          </a:xfrm>
          <a:prstGeom prst="line">
            <a:avLst/>
          </a:prstGeom>
          <a:solidFill>
            <a:schemeClr val="bg1"/>
          </a:solid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9" name="Title"/>
          <p:cNvSpPr>
            <a:spLocks noGrp="1" noChangeArrowheads="1"/>
          </p:cNvSpPr>
          <p:nvPr>
            <p:ph type="title"/>
          </p:nvPr>
        </p:nvSpPr>
        <p:spPr bwMode="gray">
          <a:xfrm>
            <a:off x="338050" y="333297"/>
            <a:ext cx="11515901" cy="792237"/>
          </a:xfrm>
          <a:prstGeom prst="rect">
            <a:avLst/>
          </a:prstGeom>
          <a:noFill/>
          <a:ln w="9525">
            <a:noFill/>
            <a:miter lim="800000"/>
            <a:headEnd/>
            <a:tailEnd/>
          </a:ln>
        </p:spPr>
        <p:txBody>
          <a:bodyPr vert="horz" wrap="square" lIns="0" tIns="0" rIns="0" bIns="36000" numCol="1" anchor="b" anchorCtr="0" compatLnSpc="1">
            <a:prstTxWarp prst="textNoShape">
              <a:avLst/>
            </a:prstTxWarp>
            <a:noAutofit/>
          </a:bodyPr>
          <a:lstStyle/>
          <a:p>
            <a:pPr lvl="0"/>
            <a:r>
              <a:rPr lang="en-GB"/>
              <a:t>Mastertitelformat bearbeiten 24pt</a:t>
            </a:r>
            <a:endParaRPr lang="en-GB" dirty="0"/>
          </a:p>
        </p:txBody>
      </p:sp>
      <p:sp>
        <p:nvSpPr>
          <p:cNvPr id="1031" name="Content"/>
          <p:cNvSpPr>
            <a:spLocks noGrp="1"/>
          </p:cNvSpPr>
          <p:nvPr>
            <p:ph type="body" idx="1"/>
          </p:nvPr>
        </p:nvSpPr>
        <p:spPr bwMode="gray">
          <a:xfrm>
            <a:off x="338050" y="1414136"/>
            <a:ext cx="11515901" cy="4823296"/>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GB"/>
              <a:t>Mastertextformat bearbeiten</a:t>
            </a:r>
          </a:p>
          <a:p>
            <a:pPr lvl="1"/>
            <a:r>
              <a:rPr lang="en-GB"/>
              <a:t>Zweite Ebene</a:t>
            </a:r>
          </a:p>
          <a:p>
            <a:pPr lvl="2"/>
            <a:r>
              <a:rPr lang="en-GB"/>
              <a:t>Dritte Ebene</a:t>
            </a:r>
          </a:p>
          <a:p>
            <a:pPr lvl="3"/>
            <a:r>
              <a:rPr lang="en-GB"/>
              <a:t>Vierte Ebene</a:t>
            </a:r>
          </a:p>
          <a:p>
            <a:pPr lvl="4"/>
            <a:r>
              <a:rPr lang="en-GB"/>
              <a:t>Fünfte Ebene</a:t>
            </a:r>
          </a:p>
          <a:p>
            <a:pPr lvl="5"/>
            <a:r>
              <a:rPr lang="en-GB"/>
              <a:t>Sechste Ebene</a:t>
            </a:r>
          </a:p>
          <a:p>
            <a:pPr lvl="6"/>
            <a:r>
              <a:rPr lang="en-GB"/>
              <a:t>Siebte Ebene</a:t>
            </a:r>
          </a:p>
          <a:p>
            <a:pPr lvl="7"/>
            <a:r>
              <a:rPr lang="en-GB"/>
              <a:t>Achte Ebene</a:t>
            </a:r>
          </a:p>
          <a:p>
            <a:pPr lvl="8"/>
            <a:r>
              <a:rPr lang="en-GB"/>
              <a:t>Neunte Ebene</a:t>
            </a:r>
            <a:endParaRPr lang="en-GB" dirty="0"/>
          </a:p>
        </p:txBody>
      </p:sp>
      <p:grpSp>
        <p:nvGrpSpPr>
          <p:cNvPr id="24" name="GridLeft">
            <a:extLst>
              <a:ext uri="{FF2B5EF4-FFF2-40B4-BE49-F238E27FC236}">
                <a16:creationId xmlns:a16="http://schemas.microsoft.com/office/drawing/2014/main" id="{382046D6-8694-43C4-849E-1F34D6E78E04}"/>
              </a:ext>
            </a:extLst>
          </p:cNvPr>
          <p:cNvGrpSpPr/>
          <p:nvPr/>
        </p:nvGrpSpPr>
        <p:grpSpPr bwMode="gray">
          <a:xfrm>
            <a:off x="-192664" y="332579"/>
            <a:ext cx="96001" cy="5904083"/>
            <a:chOff x="-192714" y="332656"/>
            <a:chExt cx="96026" cy="5905450"/>
          </a:xfrm>
        </p:grpSpPr>
        <p:cxnSp>
          <p:nvCxnSpPr>
            <p:cNvPr id="39" name="Gerade Verbindung 77">
              <a:extLst>
                <a:ext uri="{FF2B5EF4-FFF2-40B4-BE49-F238E27FC236}">
                  <a16:creationId xmlns:a16="http://schemas.microsoft.com/office/drawing/2014/main" id="{0D03321A-BBD2-4F2F-9813-C6E06BF28005}"/>
                </a:ext>
              </a:extLst>
            </p:cNvPr>
            <p:cNvCxnSpPr/>
            <p:nvPr userDrawn="1"/>
          </p:nvCxnSpPr>
          <p:spPr bwMode="gray">
            <a:xfrm>
              <a:off x="-192714" y="6238106"/>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80">
              <a:extLst>
                <a:ext uri="{FF2B5EF4-FFF2-40B4-BE49-F238E27FC236}">
                  <a16:creationId xmlns:a16="http://schemas.microsoft.com/office/drawing/2014/main" id="{C46E9AA2-1DE3-4274-94B6-694DCBFEE7A9}"/>
                </a:ext>
              </a:extLst>
            </p:cNvPr>
            <p:cNvCxnSpPr/>
            <p:nvPr userDrawn="1"/>
          </p:nvCxnSpPr>
          <p:spPr bwMode="gray">
            <a:xfrm>
              <a:off x="-192654" y="1413794"/>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83">
              <a:extLst>
                <a:ext uri="{FF2B5EF4-FFF2-40B4-BE49-F238E27FC236}">
                  <a16:creationId xmlns:a16="http://schemas.microsoft.com/office/drawing/2014/main" id="{EEEC6576-C820-4096-8871-445700389F54}"/>
                </a:ext>
              </a:extLst>
            </p:cNvPr>
            <p:cNvCxnSpPr/>
            <p:nvPr userDrawn="1"/>
          </p:nvCxnSpPr>
          <p:spPr bwMode="gray">
            <a:xfrm>
              <a:off x="-192654" y="332656"/>
              <a:ext cx="959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FooterLine">
            <a:extLst>
              <a:ext uri="{FF2B5EF4-FFF2-40B4-BE49-F238E27FC236}">
                <a16:creationId xmlns:a16="http://schemas.microsoft.com/office/drawing/2014/main" id="{9CA5095E-F378-40DD-B3DF-E430D959832A}"/>
              </a:ext>
            </a:extLst>
          </p:cNvPr>
          <p:cNvCxnSpPr>
            <a:cxnSpLocks/>
          </p:cNvCxnSpPr>
          <p:nvPr/>
        </p:nvCxnSpPr>
        <p:spPr bwMode="gray">
          <a:xfrm>
            <a:off x="336858" y="6487586"/>
            <a:ext cx="10187907" cy="0"/>
          </a:xfrm>
          <a:prstGeom prst="line">
            <a:avLst/>
          </a:prstGeom>
          <a:solidFill>
            <a:schemeClr val="bg1"/>
          </a:solidFill>
          <a:ln w="9525" cap="flat" cmpd="sng" algn="ctr">
            <a:solidFill>
              <a:srgbClr val="C6D2D9"/>
            </a:solidFill>
            <a:prstDash val="solid"/>
            <a:round/>
            <a:headEnd type="none" w="med" len="med"/>
            <a:tailEnd type="none" w="med" len="med"/>
          </a:ln>
          <a:effectLst/>
        </p:spPr>
      </p:cxnSp>
      <p:sp>
        <p:nvSpPr>
          <p:cNvPr id="14" name="PageNumber">
            <a:extLst>
              <a:ext uri="{FF2B5EF4-FFF2-40B4-BE49-F238E27FC236}">
                <a16:creationId xmlns:a16="http://schemas.microsoft.com/office/drawing/2014/main" id="{6D39FD94-96A5-4379-89AD-E334236E1809}"/>
              </a:ext>
            </a:extLst>
          </p:cNvPr>
          <p:cNvSpPr/>
          <p:nvPr/>
        </p:nvSpPr>
        <p:spPr bwMode="gray">
          <a:xfrm>
            <a:off x="337499" y="6524283"/>
            <a:ext cx="287925" cy="21595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126" rtl="0" eaLnBrk="1" fontAlgn="base" latinLnBrk="0" hangingPunct="1">
              <a:lnSpc>
                <a:spcPct val="100000"/>
              </a:lnSpc>
              <a:spcBef>
                <a:spcPts val="300"/>
              </a:spcBef>
              <a:spcAft>
                <a:spcPct val="0"/>
              </a:spcAft>
              <a:buClr>
                <a:schemeClr val="accent2"/>
              </a:buClr>
              <a:buSzTx/>
              <a:buFont typeface="Arial" panose="020B0604020202020204" pitchFamily="34" charset="0"/>
              <a:buNone/>
              <a:tabLst/>
            </a:pPr>
            <a:fld id="{B2B235C9-7F53-4C69-838E-BB90E4172CA8}" type="slidenum">
              <a:rPr kumimoji="0" lang="en-GB" sz="800" b="0" i="0" u="none" strike="noStrike" cap="none" normalizeH="0" baseline="0" smtClean="0">
                <a:ln>
                  <a:noFill/>
                </a:ln>
                <a:effectLst/>
                <a:latin typeface="Arial" charset="0"/>
              </a:rPr>
              <a:pPr marL="0" marR="0" indent="0" algn="l" defTabSz="914126" rtl="0" eaLnBrk="1" fontAlgn="base" latinLnBrk="0" hangingPunct="1">
                <a:lnSpc>
                  <a:spcPct val="100000"/>
                </a:lnSpc>
                <a:spcBef>
                  <a:spcPts val="300"/>
                </a:spcBef>
                <a:spcAft>
                  <a:spcPct val="0"/>
                </a:spcAft>
                <a:buClr>
                  <a:schemeClr val="accent2"/>
                </a:buClr>
                <a:buSzTx/>
                <a:buFont typeface="Arial" panose="020B0604020202020204" pitchFamily="34" charset="0"/>
                <a:buNone/>
                <a:tabLst/>
              </a:pPr>
              <a:t>‹#›</a:t>
            </a:fld>
            <a:endParaRPr kumimoji="0" lang="en-GB" sz="800" b="0" i="0" u="none" strike="noStrike" cap="none" normalizeH="0" baseline="0" dirty="0">
              <a:ln>
                <a:noFill/>
              </a:ln>
              <a:effectLst/>
              <a:latin typeface="Arial" charset="0"/>
            </a:endParaRPr>
          </a:p>
        </p:txBody>
      </p:sp>
      <p:sp>
        <p:nvSpPr>
          <p:cNvPr id="47" name="Footer">
            <a:extLst>
              <a:ext uri="{FF2B5EF4-FFF2-40B4-BE49-F238E27FC236}">
                <a16:creationId xmlns:a16="http://schemas.microsoft.com/office/drawing/2014/main" id="{3DC585FC-C0B8-474B-8E4D-9E723074111A}"/>
              </a:ext>
            </a:extLst>
          </p:cNvPr>
          <p:cNvSpPr/>
          <p:nvPr>
            <p:custDataLst>
              <p:tags r:id="rId20"/>
            </p:custDataLst>
          </p:nvPr>
        </p:nvSpPr>
        <p:spPr bwMode="gray">
          <a:xfrm>
            <a:off x="625424" y="6524283"/>
            <a:ext cx="9861432" cy="21595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l" defTabSz="914126" rtl="0" eaLnBrk="1" fontAlgn="base" latinLnBrk="0" hangingPunct="1">
              <a:lnSpc>
                <a:spcPct val="100000"/>
              </a:lnSpc>
              <a:spcBef>
                <a:spcPts val="300"/>
              </a:spcBef>
              <a:spcAft>
                <a:spcPct val="0"/>
              </a:spcAft>
              <a:buClr>
                <a:schemeClr val="accent2"/>
              </a:buClr>
              <a:buSzTx/>
              <a:buFont typeface="Arial" panose="020B0604020202020204" pitchFamily="34" charset="0"/>
              <a:buNone/>
              <a:tabLst/>
            </a:pPr>
            <a:r>
              <a:rPr kumimoji="0" lang="es-MX" sz="800" b="0" i="0" u="none" strike="noStrike" cap="none" normalizeH="0" baseline="0">
                <a:ln>
                  <a:noFill/>
                </a:ln>
                <a:effectLst/>
                <a:latin typeface="Arial" charset="0"/>
              </a:rPr>
              <a:t>Desarrollo de Productos de Vida Indemnizatorios</a:t>
            </a:r>
            <a:endParaRPr kumimoji="0" lang="en-GB" sz="800" b="0" i="0" u="none" strike="noStrike" cap="none" normalizeH="0" baseline="0" dirty="0">
              <a:ln>
                <a:noFill/>
              </a:ln>
              <a:effectLst/>
              <a:latin typeface="Arial" charset="0"/>
            </a:endParaRPr>
          </a:p>
        </p:txBody>
      </p:sp>
      <p:pic>
        <p:nvPicPr>
          <p:cNvPr id="53" name="Logo">
            <a:extLst>
              <a:ext uri="{FF2B5EF4-FFF2-40B4-BE49-F238E27FC236}">
                <a16:creationId xmlns:a16="http://schemas.microsoft.com/office/drawing/2014/main" id="{421EE62C-EACD-4AB0-80DD-5364ED7B156D}"/>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bwMode="gray">
          <a:xfrm>
            <a:off x="10869667" y="6487586"/>
            <a:ext cx="984285" cy="179958"/>
          </a:xfrm>
          <a:prstGeom prst="rect">
            <a:avLst/>
          </a:prstGeom>
        </p:spPr>
      </p:pic>
      <p:grpSp>
        <p:nvGrpSpPr>
          <p:cNvPr id="18" name="Gruppieren 66">
            <a:extLst>
              <a:ext uri="{FF2B5EF4-FFF2-40B4-BE49-F238E27FC236}">
                <a16:creationId xmlns:a16="http://schemas.microsoft.com/office/drawing/2014/main" id="{8BC3FB9C-9F10-4EA0-8DD8-BF366B8922AA}"/>
              </a:ext>
            </a:extLst>
          </p:cNvPr>
          <p:cNvGrpSpPr/>
          <p:nvPr/>
        </p:nvGrpSpPr>
        <p:grpSpPr bwMode="gray">
          <a:xfrm>
            <a:off x="336860" y="-207355"/>
            <a:ext cx="11518280" cy="110731"/>
            <a:chOff x="252710" y="-531551"/>
            <a:chExt cx="8640960" cy="432064"/>
          </a:xfrm>
        </p:grpSpPr>
        <p:cxnSp>
          <p:nvCxnSpPr>
            <p:cNvPr id="19" name="Gerade Verbindung 15">
              <a:extLst>
                <a:ext uri="{FF2B5EF4-FFF2-40B4-BE49-F238E27FC236}">
                  <a16:creationId xmlns:a16="http://schemas.microsoft.com/office/drawing/2014/main" id="{6B101F39-BFD4-41BC-A83E-F1200878D443}"/>
                </a:ext>
              </a:extLst>
            </p:cNvPr>
            <p:cNvCxnSpPr/>
            <p:nvPr userDrawn="1"/>
          </p:nvCxnSpPr>
          <p:spPr bwMode="gray">
            <a:xfrm rot="5400000">
              <a:off x="36680" y="-315517"/>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6">
              <a:extLst>
                <a:ext uri="{FF2B5EF4-FFF2-40B4-BE49-F238E27FC236}">
                  <a16:creationId xmlns:a16="http://schemas.microsoft.com/office/drawing/2014/main" id="{61CA6AD6-9F16-4408-B145-55BEBFFAF9E3}"/>
                </a:ext>
              </a:extLst>
            </p:cNvPr>
            <p:cNvCxnSpPr/>
            <p:nvPr userDrawn="1"/>
          </p:nvCxnSpPr>
          <p:spPr bwMode="gray">
            <a:xfrm rot="5400000">
              <a:off x="2034902"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17">
              <a:extLst>
                <a:ext uri="{FF2B5EF4-FFF2-40B4-BE49-F238E27FC236}">
                  <a16:creationId xmlns:a16="http://schemas.microsoft.com/office/drawing/2014/main" id="{94BBE10F-C5F3-47BE-812D-87A9DB1D2A74}"/>
                </a:ext>
              </a:extLst>
            </p:cNvPr>
            <p:cNvCxnSpPr/>
            <p:nvPr userDrawn="1"/>
          </p:nvCxnSpPr>
          <p:spPr bwMode="gray">
            <a:xfrm rot="5400000">
              <a:off x="2250926"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0">
              <a:extLst>
                <a:ext uri="{FF2B5EF4-FFF2-40B4-BE49-F238E27FC236}">
                  <a16:creationId xmlns:a16="http://schemas.microsoft.com/office/drawing/2014/main" id="{5CDF1112-A114-4F5C-8105-C93485162782}"/>
                </a:ext>
              </a:extLst>
            </p:cNvPr>
            <p:cNvCxnSpPr/>
            <p:nvPr userDrawn="1"/>
          </p:nvCxnSpPr>
          <p:spPr bwMode="gray">
            <a:xfrm rot="5400000">
              <a:off x="4249148"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1">
              <a:extLst>
                <a:ext uri="{FF2B5EF4-FFF2-40B4-BE49-F238E27FC236}">
                  <a16:creationId xmlns:a16="http://schemas.microsoft.com/office/drawing/2014/main" id="{77132B61-B295-4868-AB92-80DE740E87D0}"/>
                </a:ext>
              </a:extLst>
            </p:cNvPr>
            <p:cNvCxnSpPr/>
            <p:nvPr userDrawn="1"/>
          </p:nvCxnSpPr>
          <p:spPr bwMode="gray">
            <a:xfrm rot="5400000">
              <a:off x="4465172"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2">
              <a:extLst>
                <a:ext uri="{FF2B5EF4-FFF2-40B4-BE49-F238E27FC236}">
                  <a16:creationId xmlns:a16="http://schemas.microsoft.com/office/drawing/2014/main" id="{4AB3535B-5AFE-49C2-838E-6D796791F1AB}"/>
                </a:ext>
              </a:extLst>
            </p:cNvPr>
            <p:cNvCxnSpPr/>
            <p:nvPr userDrawn="1"/>
          </p:nvCxnSpPr>
          <p:spPr bwMode="gray">
            <a:xfrm rot="5400000">
              <a:off x="6463394"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3">
              <a:extLst>
                <a:ext uri="{FF2B5EF4-FFF2-40B4-BE49-F238E27FC236}">
                  <a16:creationId xmlns:a16="http://schemas.microsoft.com/office/drawing/2014/main" id="{BD9CD957-FF2E-4E82-B664-8A2A17B27651}"/>
                </a:ext>
              </a:extLst>
            </p:cNvPr>
            <p:cNvCxnSpPr/>
            <p:nvPr userDrawn="1"/>
          </p:nvCxnSpPr>
          <p:spPr bwMode="gray">
            <a:xfrm rot="5400000">
              <a:off x="6679418"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D65AFE3E-FE54-407A-85F3-950B88F6E4D8}"/>
                </a:ext>
              </a:extLst>
            </p:cNvPr>
            <p:cNvCxnSpPr/>
            <p:nvPr userDrawn="1"/>
          </p:nvCxnSpPr>
          <p:spPr bwMode="gray">
            <a:xfrm rot="5400000">
              <a:off x="8677640" y="-315521"/>
              <a:ext cx="43206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38153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spd="slow"/>
  <p:txStyles>
    <p:titleStyle>
      <a:lvl1pPr algn="l" rtl="0" eaLnBrk="1" fontAlgn="base" hangingPunct="1">
        <a:spcBef>
          <a:spcPct val="0"/>
        </a:spcBef>
        <a:spcAft>
          <a:spcPct val="0"/>
        </a:spcAft>
        <a:defRPr sz="2399" b="1" i="0" baseline="0">
          <a:solidFill>
            <a:schemeClr val="accent2"/>
          </a:solidFill>
          <a:latin typeface="+mj-lt"/>
          <a:ea typeface="+mj-ea"/>
          <a:cs typeface="+mj-cs"/>
        </a:defRPr>
      </a:lvl1pPr>
      <a:lvl2pPr algn="l" rtl="0" eaLnBrk="1" fontAlgn="base" hangingPunct="1">
        <a:spcBef>
          <a:spcPct val="0"/>
        </a:spcBef>
        <a:spcAft>
          <a:spcPct val="0"/>
        </a:spcAft>
        <a:defRPr sz="2199" b="1">
          <a:solidFill>
            <a:srgbClr val="005192"/>
          </a:solidFill>
          <a:latin typeface="Arial" charset="0"/>
        </a:defRPr>
      </a:lvl2pPr>
      <a:lvl3pPr algn="l" rtl="0" eaLnBrk="1" fontAlgn="base" hangingPunct="1">
        <a:spcBef>
          <a:spcPct val="0"/>
        </a:spcBef>
        <a:spcAft>
          <a:spcPct val="0"/>
        </a:spcAft>
        <a:defRPr sz="2199" b="1">
          <a:solidFill>
            <a:srgbClr val="005192"/>
          </a:solidFill>
          <a:latin typeface="Arial" charset="0"/>
        </a:defRPr>
      </a:lvl3pPr>
      <a:lvl4pPr algn="l" rtl="0" eaLnBrk="1" fontAlgn="base" hangingPunct="1">
        <a:spcBef>
          <a:spcPct val="0"/>
        </a:spcBef>
        <a:spcAft>
          <a:spcPct val="0"/>
        </a:spcAft>
        <a:defRPr sz="2199" b="1">
          <a:solidFill>
            <a:srgbClr val="005192"/>
          </a:solidFill>
          <a:latin typeface="Arial" charset="0"/>
        </a:defRPr>
      </a:lvl4pPr>
      <a:lvl5pPr algn="l" rtl="0" eaLnBrk="1" fontAlgn="base" hangingPunct="1">
        <a:spcBef>
          <a:spcPct val="0"/>
        </a:spcBef>
        <a:spcAft>
          <a:spcPct val="0"/>
        </a:spcAft>
        <a:defRPr sz="2199" b="1">
          <a:solidFill>
            <a:srgbClr val="005192"/>
          </a:solidFill>
          <a:latin typeface="Arial" charset="0"/>
        </a:defRPr>
      </a:lvl5pPr>
      <a:lvl6pPr marL="457154" algn="l" rtl="0" eaLnBrk="1" fontAlgn="base" hangingPunct="1">
        <a:lnSpc>
          <a:spcPct val="110000"/>
        </a:lnSpc>
        <a:spcBef>
          <a:spcPct val="20000"/>
        </a:spcBef>
        <a:spcAft>
          <a:spcPct val="0"/>
        </a:spcAft>
        <a:defRPr sz="1999" b="1">
          <a:solidFill>
            <a:schemeClr val="accent2"/>
          </a:solidFill>
          <a:latin typeface="Arial" charset="0"/>
        </a:defRPr>
      </a:lvl6pPr>
      <a:lvl7pPr marL="914309" algn="l" rtl="0" eaLnBrk="1" fontAlgn="base" hangingPunct="1">
        <a:lnSpc>
          <a:spcPct val="110000"/>
        </a:lnSpc>
        <a:spcBef>
          <a:spcPct val="20000"/>
        </a:spcBef>
        <a:spcAft>
          <a:spcPct val="0"/>
        </a:spcAft>
        <a:defRPr sz="1999" b="1">
          <a:solidFill>
            <a:schemeClr val="accent2"/>
          </a:solidFill>
          <a:latin typeface="Arial" charset="0"/>
        </a:defRPr>
      </a:lvl7pPr>
      <a:lvl8pPr marL="1371462" algn="l" rtl="0" eaLnBrk="1" fontAlgn="base" hangingPunct="1">
        <a:lnSpc>
          <a:spcPct val="110000"/>
        </a:lnSpc>
        <a:spcBef>
          <a:spcPct val="20000"/>
        </a:spcBef>
        <a:spcAft>
          <a:spcPct val="0"/>
        </a:spcAft>
        <a:defRPr sz="1999" b="1">
          <a:solidFill>
            <a:schemeClr val="accent2"/>
          </a:solidFill>
          <a:latin typeface="Arial" charset="0"/>
        </a:defRPr>
      </a:lvl8pPr>
      <a:lvl9pPr marL="1828617" algn="l" rtl="0" eaLnBrk="1" fontAlgn="base" hangingPunct="1">
        <a:lnSpc>
          <a:spcPct val="110000"/>
        </a:lnSpc>
        <a:spcBef>
          <a:spcPct val="20000"/>
        </a:spcBef>
        <a:spcAft>
          <a:spcPct val="0"/>
        </a:spcAft>
        <a:defRPr sz="1999" b="1">
          <a:solidFill>
            <a:schemeClr val="accent2"/>
          </a:solidFill>
          <a:latin typeface="Arial" charset="0"/>
        </a:defRPr>
      </a:lvl9pPr>
    </p:titleStyle>
    <p:bodyStyle>
      <a:lvl1pPr marL="215935" indent="-215935" algn="l" rtl="0" eaLnBrk="1" fontAlgn="base" hangingPunct="1">
        <a:lnSpc>
          <a:spcPct val="100000"/>
        </a:lnSpc>
        <a:spcBef>
          <a:spcPts val="600"/>
        </a:spcBef>
        <a:spcAft>
          <a:spcPts val="0"/>
        </a:spcAft>
        <a:buClr>
          <a:schemeClr val="accent2"/>
        </a:buClr>
        <a:buSzPct val="100000"/>
        <a:buFont typeface="Arial" panose="020B0604020202020204" pitchFamily="34" charset="0"/>
        <a:buChar char="•"/>
        <a:defRPr sz="1600" b="0" i="0" baseline="0">
          <a:solidFill>
            <a:schemeClr val="tx1"/>
          </a:solidFill>
          <a:latin typeface="+mn-lt"/>
          <a:ea typeface="+mn-ea"/>
          <a:cs typeface="+mn-cs"/>
        </a:defRPr>
      </a:lvl1pPr>
      <a:lvl2pPr marL="431870" indent="-215935" algn="l" rtl="0" eaLnBrk="1" fontAlgn="base" hangingPunct="1">
        <a:lnSpc>
          <a:spcPct val="100000"/>
        </a:lnSpc>
        <a:spcBef>
          <a:spcPts val="300"/>
        </a:spcBef>
        <a:spcAft>
          <a:spcPts val="0"/>
        </a:spcAft>
        <a:buClr>
          <a:schemeClr val="accent2"/>
        </a:buClr>
        <a:buSzPct val="100000"/>
        <a:buFont typeface="Arial" panose="020B0604020202020204" pitchFamily="34" charset="0"/>
        <a:buChar char="–"/>
        <a:defRPr sz="1600">
          <a:solidFill>
            <a:schemeClr val="tx1"/>
          </a:solidFill>
          <a:latin typeface="+mn-lt"/>
        </a:defRPr>
      </a:lvl2pPr>
      <a:lvl3pPr marL="64780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b="0">
          <a:solidFill>
            <a:schemeClr val="tx1"/>
          </a:solidFill>
          <a:latin typeface="+mn-lt"/>
        </a:defRPr>
      </a:lvl3pPr>
      <a:lvl4pPr marL="863741"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b="0">
          <a:solidFill>
            <a:schemeClr val="tx1"/>
          </a:solidFill>
          <a:latin typeface="+mn-lt"/>
        </a:defRPr>
      </a:lvl4pPr>
      <a:lvl5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5pPr>
      <a:lvl6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6pPr>
      <a:lvl7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7pPr>
      <a:lvl8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8pPr>
      <a:lvl9pPr marL="1079676" indent="-215935" algn="l" rtl="0" eaLnBrk="1" fontAlgn="base" hangingPunct="1">
        <a:lnSpc>
          <a:spcPct val="100000"/>
        </a:lnSpc>
        <a:spcBef>
          <a:spcPts val="300"/>
        </a:spcBef>
        <a:spcAft>
          <a:spcPts val="0"/>
        </a:spcAft>
        <a:buClr>
          <a:schemeClr val="accent2"/>
        </a:buClr>
        <a:buFont typeface="Arial" panose="020B0604020202020204" pitchFamily="34" charset="0"/>
        <a:buChar char="•"/>
        <a:defRPr sz="1600">
          <a:solidFill>
            <a:schemeClr val="tx1"/>
          </a:solidFill>
          <a:latin typeface="+mn-lt"/>
        </a:defRPr>
      </a:lvl9pPr>
    </p:bodyStyle>
    <p:otherStyle>
      <a:defPPr>
        <a:defRPr lang="de-DE"/>
      </a:defPPr>
      <a:lvl1pPr marL="0" algn="l" defTabSz="914309" rtl="0" eaLnBrk="1" latinLnBrk="0" hangingPunct="1">
        <a:defRPr sz="1799" kern="1200">
          <a:solidFill>
            <a:schemeClr val="tx1"/>
          </a:solidFill>
          <a:latin typeface="+mn-lt"/>
          <a:ea typeface="+mn-ea"/>
          <a:cs typeface="+mn-cs"/>
        </a:defRPr>
      </a:lvl1pPr>
      <a:lvl2pPr marL="457154" algn="l" defTabSz="914309" rtl="0" eaLnBrk="1" latinLnBrk="0" hangingPunct="1">
        <a:defRPr sz="1799" kern="1200">
          <a:solidFill>
            <a:schemeClr val="tx1"/>
          </a:solidFill>
          <a:latin typeface="+mn-lt"/>
          <a:ea typeface="+mn-ea"/>
          <a:cs typeface="+mn-cs"/>
        </a:defRPr>
      </a:lvl2pPr>
      <a:lvl3pPr marL="914309" algn="l" defTabSz="914309" rtl="0" eaLnBrk="1" latinLnBrk="0" hangingPunct="1">
        <a:defRPr sz="1799" kern="1200">
          <a:solidFill>
            <a:schemeClr val="tx1"/>
          </a:solidFill>
          <a:latin typeface="+mn-lt"/>
          <a:ea typeface="+mn-ea"/>
          <a:cs typeface="+mn-cs"/>
        </a:defRPr>
      </a:lvl3pPr>
      <a:lvl4pPr marL="1371462" algn="l" defTabSz="914309" rtl="0" eaLnBrk="1" latinLnBrk="0" hangingPunct="1">
        <a:defRPr sz="1799" kern="1200">
          <a:solidFill>
            <a:schemeClr val="tx1"/>
          </a:solidFill>
          <a:latin typeface="+mn-lt"/>
          <a:ea typeface="+mn-ea"/>
          <a:cs typeface="+mn-cs"/>
        </a:defRPr>
      </a:lvl4pPr>
      <a:lvl5pPr marL="1828617" algn="l" defTabSz="914309" rtl="0" eaLnBrk="1" latinLnBrk="0" hangingPunct="1">
        <a:defRPr sz="1799" kern="1200">
          <a:solidFill>
            <a:schemeClr val="tx1"/>
          </a:solidFill>
          <a:latin typeface="+mn-lt"/>
          <a:ea typeface="+mn-ea"/>
          <a:cs typeface="+mn-cs"/>
        </a:defRPr>
      </a:lvl5pPr>
      <a:lvl6pPr marL="2285771" algn="l" defTabSz="914309" rtl="0" eaLnBrk="1" latinLnBrk="0" hangingPunct="1">
        <a:defRPr sz="1799" kern="1200">
          <a:solidFill>
            <a:schemeClr val="tx1"/>
          </a:solidFill>
          <a:latin typeface="+mn-lt"/>
          <a:ea typeface="+mn-ea"/>
          <a:cs typeface="+mn-cs"/>
        </a:defRPr>
      </a:lvl6pPr>
      <a:lvl7pPr marL="2742926" algn="l" defTabSz="914309" rtl="0" eaLnBrk="1" latinLnBrk="0" hangingPunct="1">
        <a:defRPr sz="1799" kern="1200">
          <a:solidFill>
            <a:schemeClr val="tx1"/>
          </a:solidFill>
          <a:latin typeface="+mn-lt"/>
          <a:ea typeface="+mn-ea"/>
          <a:cs typeface="+mn-cs"/>
        </a:defRPr>
      </a:lvl7pPr>
      <a:lvl8pPr marL="3200080" algn="l" defTabSz="914309" rtl="0" eaLnBrk="1" latinLnBrk="0" hangingPunct="1">
        <a:defRPr sz="1799" kern="1200">
          <a:solidFill>
            <a:schemeClr val="tx1"/>
          </a:solidFill>
          <a:latin typeface="+mn-lt"/>
          <a:ea typeface="+mn-ea"/>
          <a:cs typeface="+mn-cs"/>
        </a:defRPr>
      </a:lvl8pPr>
      <a:lvl9pPr marL="3657235" algn="l" defTabSz="914309"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469">
          <p15:clr>
            <a:srgbClr val="F26B43"/>
          </p15:clr>
        </p15:guide>
        <p15:guide id="2" pos="213">
          <p15:clr>
            <a:srgbClr val="F26B43"/>
          </p15:clr>
        </p15:guide>
        <p15:guide id="3" orient="horz" pos="210">
          <p15:clr>
            <a:srgbClr val="F26B43"/>
          </p15:clr>
        </p15:guide>
        <p15:guide id="9" orient="horz" pos="3930">
          <p15:clr>
            <a:srgbClr val="F26B43"/>
          </p15:clr>
        </p15:guide>
        <p15:guide id="10" orient="horz" pos="891">
          <p15:clr>
            <a:srgbClr val="F26B43"/>
          </p15:clr>
        </p15:guide>
        <p15:guide id="11" pos="3750">
          <p15:clr>
            <a:srgbClr val="F26B43"/>
          </p15:clr>
        </p15:guide>
        <p15:guide id="12" pos="393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8.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8.xml"/><Relationship Id="rId1" Type="http://schemas.openxmlformats.org/officeDocument/2006/relationships/tags" Target="../tags/tag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18.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18.xml"/><Relationship Id="rId1" Type="http://schemas.openxmlformats.org/officeDocument/2006/relationships/tags" Target="../tags/tag9.xml"/><Relationship Id="rId5" Type="http://schemas.openxmlformats.org/officeDocument/2006/relationships/image" Target="../media/image49.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7C53C-2722-A8A0-477F-D0087747C98D}"/>
              </a:ext>
            </a:extLst>
          </p:cNvPr>
          <p:cNvSpPr>
            <a:spLocks noGrp="1"/>
          </p:cNvSpPr>
          <p:nvPr>
            <p:ph type="ctrTitle" sz="quarter"/>
          </p:nvPr>
        </p:nvSpPr>
        <p:spPr/>
        <p:txBody>
          <a:bodyPr/>
          <a:lstStyle/>
          <a:p>
            <a:r>
              <a:rPr lang="en-GB" dirty="0"/>
              <a:t>Desarrollo de </a:t>
            </a:r>
            <a:r>
              <a:rPr lang="en-GB" dirty="0" err="1"/>
              <a:t>Productos</a:t>
            </a:r>
            <a:r>
              <a:rPr lang="en-GB" dirty="0"/>
              <a:t> de Vida </a:t>
            </a:r>
            <a:r>
              <a:rPr lang="en-GB" dirty="0" err="1"/>
              <a:t>Indemnizatorios</a:t>
            </a:r>
            <a:endParaRPr lang="en-GB" dirty="0"/>
          </a:p>
        </p:txBody>
      </p:sp>
      <p:sp>
        <p:nvSpPr>
          <p:cNvPr id="3" name="Subtitle 2">
            <a:extLst>
              <a:ext uri="{FF2B5EF4-FFF2-40B4-BE49-F238E27FC236}">
                <a16:creationId xmlns:a16="http://schemas.microsoft.com/office/drawing/2014/main" id="{BFB15E69-2EB2-8472-7583-3EBED912996F}"/>
              </a:ext>
            </a:extLst>
          </p:cNvPr>
          <p:cNvSpPr>
            <a:spLocks noGrp="1"/>
          </p:cNvSpPr>
          <p:nvPr>
            <p:ph type="subTitle" idx="1"/>
          </p:nvPr>
        </p:nvSpPr>
        <p:spPr/>
        <p:txBody>
          <a:bodyPr/>
          <a:lstStyle/>
          <a:p>
            <a:r>
              <a:rPr lang="en-GB" dirty="0" err="1"/>
              <a:t>Básico</a:t>
            </a:r>
            <a:endParaRPr lang="en-GB" dirty="0"/>
          </a:p>
        </p:txBody>
      </p:sp>
      <p:sp>
        <p:nvSpPr>
          <p:cNvPr id="4" name="Text Placeholder 3">
            <a:extLst>
              <a:ext uri="{FF2B5EF4-FFF2-40B4-BE49-F238E27FC236}">
                <a16:creationId xmlns:a16="http://schemas.microsoft.com/office/drawing/2014/main" id="{43CC9D67-9D05-879A-2C41-2D437DDD60A1}"/>
              </a:ext>
            </a:extLst>
          </p:cNvPr>
          <p:cNvSpPr>
            <a:spLocks noGrp="1"/>
          </p:cNvSpPr>
          <p:nvPr>
            <p:ph type="body" sz="quarter" idx="11"/>
          </p:nvPr>
        </p:nvSpPr>
        <p:spPr/>
        <p:txBody>
          <a:bodyPr/>
          <a:lstStyle/>
          <a:p>
            <a:r>
              <a:rPr lang="en-GB" sz="2000" dirty="0"/>
              <a:t>Bryan Urbano</a:t>
            </a:r>
          </a:p>
        </p:txBody>
      </p:sp>
    </p:spTree>
    <p:extLst>
      <p:ext uri="{BB962C8B-B14F-4D97-AF65-F5344CB8AC3E}">
        <p14:creationId xmlns:p14="http://schemas.microsoft.com/office/powerpoint/2010/main" val="563162592"/>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387303-5CC4-694B-9AFE-048E2C4E1048}"/>
              </a:ext>
            </a:extLst>
          </p:cNvPr>
          <p:cNvSpPr>
            <a:spLocks noGrp="1"/>
          </p:cNvSpPr>
          <p:nvPr>
            <p:ph sz="quarter" idx="12"/>
          </p:nvPr>
        </p:nvSpPr>
        <p:spPr/>
        <p:txBody>
          <a:bodyPr/>
          <a:lstStyle/>
          <a:p>
            <a:endParaRPr lang="en-GB" sz="2000" b="1" dirty="0">
              <a:solidFill>
                <a:schemeClr val="accent2"/>
              </a:solidFill>
            </a:endParaRPr>
          </a:p>
          <a:p>
            <a:endParaRPr lang="en-GB" sz="2000" b="1" dirty="0">
              <a:solidFill>
                <a:schemeClr val="accent2"/>
              </a:solidFill>
            </a:endParaRPr>
          </a:p>
          <a:p>
            <a:r>
              <a:rPr lang="en-GB" sz="2000" b="1" dirty="0" err="1">
                <a:solidFill>
                  <a:schemeClr val="accent2"/>
                </a:solidFill>
              </a:rPr>
              <a:t>Probabilidad</a:t>
            </a:r>
            <a:endParaRPr lang="en-GB" sz="2000" b="1" dirty="0">
              <a:solidFill>
                <a:schemeClr val="accent2"/>
              </a:solidFill>
            </a:endParaRPr>
          </a:p>
          <a:p>
            <a:pPr marL="0" indent="0">
              <a:buNone/>
            </a:pPr>
            <a:r>
              <a:rPr lang="en-GB" dirty="0" err="1"/>
              <a:t>Descripción</a:t>
            </a:r>
            <a:r>
              <a:rPr lang="en-GB" dirty="0"/>
              <a:t> </a:t>
            </a:r>
            <a:r>
              <a:rPr lang="en-GB" dirty="0" err="1"/>
              <a:t>numérica</a:t>
            </a:r>
            <a:r>
              <a:rPr lang="en-GB" dirty="0"/>
              <a:t> de que tan possible o plausible un </a:t>
            </a:r>
            <a:r>
              <a:rPr lang="en-GB" dirty="0" err="1"/>
              <a:t>evento</a:t>
            </a:r>
            <a:r>
              <a:rPr lang="en-GB" dirty="0"/>
              <a:t> </a:t>
            </a:r>
            <a:r>
              <a:rPr lang="en-GB" dirty="0" err="1"/>
              <a:t>ocurra</a:t>
            </a:r>
            <a:r>
              <a:rPr lang="en-GB" dirty="0"/>
              <a:t>.</a:t>
            </a:r>
          </a:p>
          <a:p>
            <a:pPr marL="0" indent="0">
              <a:buNone/>
            </a:pPr>
            <a:endParaRPr lang="en-GB" dirty="0"/>
          </a:p>
          <a:p>
            <a:pPr marL="0" indent="0">
              <a:buNone/>
            </a:pPr>
            <a:endParaRPr lang="en-GB" dirty="0"/>
          </a:p>
          <a:p>
            <a:pPr marL="0" indent="0">
              <a:buNone/>
            </a:pPr>
            <a:r>
              <a:rPr lang="en-GB" dirty="0"/>
              <a:t>			Para </a:t>
            </a:r>
            <a:r>
              <a:rPr lang="en-GB" dirty="0" err="1"/>
              <a:t>determinado</a:t>
            </a:r>
            <a:r>
              <a:rPr lang="en-GB" dirty="0"/>
              <a:t> </a:t>
            </a:r>
            <a:r>
              <a:rPr lang="en-GB" dirty="0" err="1"/>
              <a:t>periodo</a:t>
            </a:r>
            <a:r>
              <a:rPr lang="en-GB" dirty="0"/>
              <a:t> y </a:t>
            </a:r>
            <a:r>
              <a:rPr lang="en-GB" dirty="0" err="1"/>
              <a:t>determinada</a:t>
            </a:r>
            <a:r>
              <a:rPr lang="en-GB" dirty="0"/>
              <a:t> población.</a:t>
            </a:r>
          </a:p>
        </p:txBody>
      </p:sp>
      <p:sp>
        <p:nvSpPr>
          <p:cNvPr id="3" name="Title 2">
            <a:extLst>
              <a:ext uri="{FF2B5EF4-FFF2-40B4-BE49-F238E27FC236}">
                <a16:creationId xmlns:a16="http://schemas.microsoft.com/office/drawing/2014/main" id="{473A3E30-FA4B-594E-DDBA-24F7B4AD15E8}"/>
              </a:ext>
            </a:extLst>
          </p:cNvPr>
          <p:cNvSpPr>
            <a:spLocks noGrp="1"/>
          </p:cNvSpPr>
          <p:nvPr>
            <p:ph type="title"/>
          </p:nvPr>
        </p:nvSpPr>
        <p:spPr/>
        <p:txBody>
          <a:bodyPr/>
          <a:lstStyle/>
          <a:p>
            <a:r>
              <a:rPr lang="en-GB" dirty="0" err="1"/>
              <a:t>Algunos</a:t>
            </a:r>
            <a:r>
              <a:rPr lang="en-GB" dirty="0"/>
              <a:t> </a:t>
            </a:r>
            <a:r>
              <a:rPr lang="en-GB" dirty="0" err="1"/>
              <a:t>conceptos</a:t>
            </a:r>
            <a:endParaRPr lang="en-GB"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0DEB8B0-928C-30BF-61D5-8486279A8785}"/>
                  </a:ext>
                </a:extLst>
              </p:cNvPr>
              <p:cNvSpPr txBox="1"/>
              <p:nvPr/>
            </p:nvSpPr>
            <p:spPr bwMode="gray">
              <a:xfrm>
                <a:off x="1918533" y="4683664"/>
                <a:ext cx="914400" cy="914400"/>
              </a:xfrm>
              <a:prstGeom prst="rect">
                <a:avLst/>
              </a:prstGeom>
              <a:noFill/>
            </p:spPr>
            <p:txBody>
              <a:bodyPr wrap="none" lIns="0" tIns="0" rIns="0" bIns="0" rtlCol="0">
                <a:noAutofit/>
              </a:bodyPr>
              <a:lstStyle/>
              <a:p>
                <a:pPr marL="0" indent="0" algn="l">
                  <a:spcBef>
                    <a:spcPts val="300"/>
                  </a:spcBef>
                  <a:buClr>
                    <a:schemeClr val="accent2"/>
                  </a:buClr>
                  <a:buFont typeface="Arial" panose="020B0604020202020204" pitchFamily="34" charset="0"/>
                  <a:buNone/>
                </a:pPr>
                <a14:m>
                  <m:oMathPara xmlns:m="http://schemas.openxmlformats.org/officeDocument/2006/math">
                    <m:oMathParaPr>
                      <m:jc m:val="centerGroup"/>
                    </m:oMathParaPr>
                    <m:oMath xmlns:m="http://schemas.openxmlformats.org/officeDocument/2006/math">
                      <m:f>
                        <m:fPr>
                          <m:ctrlPr>
                            <a:rPr lang="en-GB" sz="2000" i="1" smtClean="0">
                              <a:latin typeface="Cambria Math" panose="02040503050406030204" pitchFamily="18" charset="0"/>
                            </a:rPr>
                          </m:ctrlPr>
                        </m:fPr>
                        <m:num>
                          <m:r>
                            <a:rPr lang="es-MX" sz="2000" b="0" i="1" smtClean="0">
                              <a:latin typeface="Cambria Math" panose="02040503050406030204" pitchFamily="18" charset="0"/>
                            </a:rPr>
                            <m:t>¿</m:t>
                          </m:r>
                          <m:r>
                            <a:rPr lang="es-MX" sz="2000" b="0" i="1" smtClean="0">
                              <a:latin typeface="Cambria Math" panose="02040503050406030204" pitchFamily="18" charset="0"/>
                            </a:rPr>
                            <m:t>𝐶𝑢</m:t>
                          </m:r>
                          <m:r>
                            <a:rPr lang="es-MX" sz="2000" b="0" i="1" smtClean="0">
                              <a:latin typeface="Cambria Math" panose="02040503050406030204" pitchFamily="18" charset="0"/>
                            </a:rPr>
                            <m:t>á</m:t>
                          </m:r>
                          <m:r>
                            <a:rPr lang="es-MX" sz="2000" b="0" i="1" smtClean="0">
                              <a:latin typeface="Cambria Math" panose="02040503050406030204" pitchFamily="18" charset="0"/>
                            </a:rPr>
                            <m:t>𝑛𝑡𝑜𝑠</m:t>
                          </m:r>
                          <m:r>
                            <a:rPr lang="es-MX" sz="2000" b="0" i="1" smtClean="0">
                              <a:latin typeface="Cambria Math" panose="02040503050406030204" pitchFamily="18" charset="0"/>
                            </a:rPr>
                            <m:t> </m:t>
                          </m:r>
                          <m:r>
                            <a:rPr lang="es-MX" sz="2000" b="0" i="1" smtClean="0">
                              <a:latin typeface="Cambria Math" panose="02040503050406030204" pitchFamily="18" charset="0"/>
                            </a:rPr>
                            <m:t>𝑒𝑣𝑒𝑛𝑡𝑜𝑠</m:t>
                          </m:r>
                          <m:r>
                            <a:rPr lang="es-MX" sz="2000" b="0" i="1" smtClean="0">
                              <a:latin typeface="Cambria Math" panose="02040503050406030204" pitchFamily="18" charset="0"/>
                            </a:rPr>
                            <m:t> </m:t>
                          </m:r>
                          <m:r>
                            <a:rPr lang="es-MX" sz="2000" b="0" i="1" smtClean="0">
                              <a:latin typeface="Cambria Math" panose="02040503050406030204" pitchFamily="18" charset="0"/>
                            </a:rPr>
                            <m:t>𝑜𝑐𝑢𝑟𝑟𝑖𝑒𝑟𝑜𝑛</m:t>
                          </m:r>
                          <m:r>
                            <a:rPr lang="es-MX" sz="2000" b="0" i="1" smtClean="0">
                              <a:latin typeface="Cambria Math" panose="02040503050406030204" pitchFamily="18" charset="0"/>
                            </a:rPr>
                            <m:t>? </m:t>
                          </m:r>
                        </m:num>
                        <m:den>
                          <m:r>
                            <a:rPr lang="es-MX" sz="2000" b="0" i="1" smtClean="0">
                              <a:latin typeface="Cambria Math" panose="02040503050406030204" pitchFamily="18" charset="0"/>
                            </a:rPr>
                            <m:t>¿</m:t>
                          </m:r>
                          <m:r>
                            <a:rPr lang="es-MX" sz="2000" b="0" i="1" smtClean="0">
                              <a:latin typeface="Cambria Math" panose="02040503050406030204" pitchFamily="18" charset="0"/>
                            </a:rPr>
                            <m:t>𝐶𝑢</m:t>
                          </m:r>
                          <m:r>
                            <a:rPr lang="es-MX" sz="2000" b="0" i="1" smtClean="0">
                              <a:latin typeface="Cambria Math" panose="02040503050406030204" pitchFamily="18" charset="0"/>
                            </a:rPr>
                            <m:t>á</m:t>
                          </m:r>
                          <m:r>
                            <a:rPr lang="es-MX" sz="2000" b="0" i="1" smtClean="0">
                              <a:latin typeface="Cambria Math" panose="02040503050406030204" pitchFamily="18" charset="0"/>
                            </a:rPr>
                            <m:t>𝑛𝑡𝑎𝑠</m:t>
                          </m:r>
                          <m:r>
                            <a:rPr lang="es-MX" sz="2000" b="0" i="1" smtClean="0">
                              <a:latin typeface="Cambria Math" panose="02040503050406030204" pitchFamily="18" charset="0"/>
                            </a:rPr>
                            <m:t> </m:t>
                          </m:r>
                          <m:r>
                            <a:rPr lang="es-MX" sz="2000" b="0" i="1" smtClean="0">
                              <a:latin typeface="Cambria Math" panose="02040503050406030204" pitchFamily="18" charset="0"/>
                            </a:rPr>
                            <m:t>𝑝𝑒𝑟𝑠𝑜𝑛𝑎𝑠</m:t>
                          </m:r>
                          <m:r>
                            <a:rPr lang="es-MX" sz="2000" b="0" i="1" smtClean="0">
                              <a:latin typeface="Cambria Math" panose="02040503050406030204" pitchFamily="18" charset="0"/>
                            </a:rPr>
                            <m:t> </m:t>
                          </m:r>
                          <m:r>
                            <a:rPr lang="es-MX" sz="2000" b="0" i="1" smtClean="0">
                              <a:latin typeface="Cambria Math" panose="02040503050406030204" pitchFamily="18" charset="0"/>
                            </a:rPr>
                            <m:t>𝑒𝑠𝑡𝑢𝑣𝑖𝑒𝑟𝑜𝑛</m:t>
                          </m:r>
                          <m:r>
                            <a:rPr lang="es-MX" sz="2000" b="0" i="1" smtClean="0">
                              <a:latin typeface="Cambria Math" panose="02040503050406030204" pitchFamily="18" charset="0"/>
                            </a:rPr>
                            <m:t> </m:t>
                          </m:r>
                          <m:r>
                            <a:rPr lang="es-MX" sz="2000" b="0" i="1" smtClean="0">
                              <a:latin typeface="Cambria Math" panose="02040503050406030204" pitchFamily="18" charset="0"/>
                            </a:rPr>
                            <m:t>𝑒𝑥𝑝𝑢𝑒𝑠𝑡𝑎𝑠</m:t>
                          </m:r>
                          <m:r>
                            <a:rPr lang="es-MX" sz="2000" b="0" i="1" smtClean="0">
                              <a:latin typeface="Cambria Math" panose="02040503050406030204" pitchFamily="18" charset="0"/>
                            </a:rPr>
                            <m:t>?</m:t>
                          </m:r>
                        </m:den>
                      </m:f>
                      <m:r>
                        <a:rPr lang="es-MX" sz="2000" b="0" i="1" smtClean="0">
                          <a:latin typeface="Cambria Math" panose="02040503050406030204" pitchFamily="18" charset="0"/>
                        </a:rPr>
                        <m:t>= </m:t>
                      </m:r>
                      <m:f>
                        <m:fPr>
                          <m:ctrlPr>
                            <a:rPr lang="es-MX" sz="2000" b="0" i="1" smtClean="0">
                              <a:latin typeface="Cambria Math" panose="02040503050406030204" pitchFamily="18" charset="0"/>
                            </a:rPr>
                          </m:ctrlPr>
                        </m:fPr>
                        <m:num>
                          <m:r>
                            <a:rPr lang="es-MX" sz="2000" b="0" i="1" smtClean="0">
                              <a:latin typeface="Cambria Math" panose="02040503050406030204" pitchFamily="18" charset="0"/>
                            </a:rPr>
                            <m:t>¿</m:t>
                          </m:r>
                          <m:r>
                            <a:rPr lang="es-MX" sz="2000" b="0" i="1" smtClean="0">
                              <a:latin typeface="Cambria Math" panose="02040503050406030204" pitchFamily="18" charset="0"/>
                            </a:rPr>
                            <m:t>𝑄𝑢𝑖</m:t>
                          </m:r>
                          <m:r>
                            <a:rPr lang="es-MX" sz="2000" b="0" i="1" smtClean="0">
                              <a:latin typeface="Cambria Math" panose="02040503050406030204" pitchFamily="18" charset="0"/>
                            </a:rPr>
                            <m:t>é</m:t>
                          </m:r>
                          <m:r>
                            <a:rPr lang="es-MX" sz="2000" b="0" i="1" smtClean="0">
                              <a:latin typeface="Cambria Math" panose="02040503050406030204" pitchFamily="18" charset="0"/>
                            </a:rPr>
                            <m:t>𝑛𝑒𝑠</m:t>
                          </m:r>
                          <m:r>
                            <a:rPr lang="es-MX" sz="2000" b="0" i="1" smtClean="0">
                              <a:latin typeface="Cambria Math" panose="02040503050406030204" pitchFamily="18" charset="0"/>
                            </a:rPr>
                            <m:t> </m:t>
                          </m:r>
                          <m:r>
                            <a:rPr lang="es-MX" sz="2000" b="0" i="1" smtClean="0">
                              <a:latin typeface="Cambria Math" panose="02040503050406030204" pitchFamily="18" charset="0"/>
                            </a:rPr>
                            <m:t>𝑚𝑒</m:t>
                          </m:r>
                          <m:r>
                            <a:rPr lang="es-MX" sz="2000" b="0" i="1" smtClean="0">
                              <a:latin typeface="Cambria Math" panose="02040503050406030204" pitchFamily="18" charset="0"/>
                            </a:rPr>
                            <m:t> </m:t>
                          </m:r>
                          <m:r>
                            <a:rPr lang="es-MX" sz="2000" b="0" i="1" smtClean="0">
                              <a:latin typeface="Cambria Math" panose="02040503050406030204" pitchFamily="18" charset="0"/>
                            </a:rPr>
                            <m:t>𝑣𝑎𝑛</m:t>
                          </m:r>
                          <m:r>
                            <a:rPr lang="es-MX" sz="2000" b="0" i="1" smtClean="0">
                              <a:latin typeface="Cambria Math" panose="02040503050406030204" pitchFamily="18" charset="0"/>
                            </a:rPr>
                            <m:t> </m:t>
                          </m:r>
                          <m:r>
                            <a:rPr lang="es-MX" sz="2000" b="0" i="1" smtClean="0">
                              <a:latin typeface="Cambria Math" panose="02040503050406030204" pitchFamily="18" charset="0"/>
                            </a:rPr>
                            <m:t>𝑎</m:t>
                          </m:r>
                          <m:r>
                            <a:rPr lang="es-MX" sz="2000" b="0" i="1" smtClean="0">
                              <a:latin typeface="Cambria Math" panose="02040503050406030204" pitchFamily="18" charset="0"/>
                            </a:rPr>
                            <m:t> </m:t>
                          </m:r>
                          <m:r>
                            <a:rPr lang="es-MX" sz="2000" b="0" i="1" smtClean="0">
                              <a:latin typeface="Cambria Math" panose="02040503050406030204" pitchFamily="18" charset="0"/>
                            </a:rPr>
                            <m:t>𝑟𝑒𝑐𝑙𝑎𝑚𝑎𝑟</m:t>
                          </m:r>
                          <m:r>
                            <a:rPr lang="es-MX" sz="2000" b="0" i="1" smtClean="0">
                              <a:latin typeface="Cambria Math" panose="02040503050406030204" pitchFamily="18" charset="0"/>
                            </a:rPr>
                            <m:t>?</m:t>
                          </m:r>
                        </m:num>
                        <m:den>
                          <m:r>
                            <a:rPr lang="es-MX" sz="2000" b="0" i="1" smtClean="0">
                              <a:latin typeface="Cambria Math" panose="02040503050406030204" pitchFamily="18" charset="0"/>
                            </a:rPr>
                            <m:t>¿</m:t>
                          </m:r>
                          <m:r>
                            <a:rPr lang="es-MX" sz="2000" b="0" i="1" smtClean="0">
                              <a:latin typeface="Cambria Math" panose="02040503050406030204" pitchFamily="18" charset="0"/>
                            </a:rPr>
                            <m:t>𝑄𝑢𝑖</m:t>
                          </m:r>
                          <m:r>
                            <a:rPr lang="es-MX" sz="2000" b="0" i="1" smtClean="0">
                              <a:latin typeface="Cambria Math" panose="02040503050406030204" pitchFamily="18" charset="0"/>
                            </a:rPr>
                            <m:t>é</m:t>
                          </m:r>
                          <m:r>
                            <a:rPr lang="es-MX" sz="2000" b="0" i="1" smtClean="0">
                              <a:latin typeface="Cambria Math" panose="02040503050406030204" pitchFamily="18" charset="0"/>
                            </a:rPr>
                            <m:t>𝑛𝑒𝑠</m:t>
                          </m:r>
                          <m:r>
                            <a:rPr lang="es-MX" sz="2000" b="0" i="1" smtClean="0">
                              <a:latin typeface="Cambria Math" panose="02040503050406030204" pitchFamily="18" charset="0"/>
                            </a:rPr>
                            <m:t> </m:t>
                          </m:r>
                          <m:r>
                            <a:rPr lang="es-MX" sz="2000" b="0" i="1" smtClean="0">
                              <a:latin typeface="Cambria Math" panose="02040503050406030204" pitchFamily="18" charset="0"/>
                            </a:rPr>
                            <m:t>𝑚𝑒</m:t>
                          </m:r>
                          <m:r>
                            <a:rPr lang="es-MX" sz="2000" b="0" i="1" smtClean="0">
                              <a:latin typeface="Cambria Math" panose="02040503050406030204" pitchFamily="18" charset="0"/>
                            </a:rPr>
                            <m:t> </m:t>
                          </m:r>
                          <m:r>
                            <a:rPr lang="es-MX" sz="2000" b="0" i="1" smtClean="0">
                              <a:latin typeface="Cambria Math" panose="02040503050406030204" pitchFamily="18" charset="0"/>
                            </a:rPr>
                            <m:t>𝑣𝑎𝑛</m:t>
                          </m:r>
                          <m:r>
                            <a:rPr lang="es-MX" sz="2000" b="0" i="1" smtClean="0">
                              <a:latin typeface="Cambria Math" panose="02040503050406030204" pitchFamily="18" charset="0"/>
                            </a:rPr>
                            <m:t> </m:t>
                          </m:r>
                          <m:r>
                            <a:rPr lang="es-MX" sz="2000" b="0" i="1" smtClean="0">
                              <a:latin typeface="Cambria Math" panose="02040503050406030204" pitchFamily="18" charset="0"/>
                            </a:rPr>
                            <m:t>𝑎</m:t>
                          </m:r>
                          <m:r>
                            <a:rPr lang="es-MX" sz="2000" b="0" i="1" smtClean="0">
                              <a:latin typeface="Cambria Math" panose="02040503050406030204" pitchFamily="18" charset="0"/>
                            </a:rPr>
                            <m:t> </m:t>
                          </m:r>
                          <m:r>
                            <a:rPr lang="es-MX" sz="2000" b="0" i="1" smtClean="0">
                              <a:latin typeface="Cambria Math" panose="02040503050406030204" pitchFamily="18" charset="0"/>
                            </a:rPr>
                            <m:t>𝑝𝑎𝑔𝑎𝑟</m:t>
                          </m:r>
                          <m:r>
                            <a:rPr lang="es-MX" sz="2000" b="0" i="1" smtClean="0">
                              <a:latin typeface="Cambria Math" panose="02040503050406030204" pitchFamily="18" charset="0"/>
                            </a:rPr>
                            <m:t> </m:t>
                          </m:r>
                          <m:r>
                            <a:rPr lang="es-MX" sz="2000" b="0" i="1" smtClean="0">
                              <a:latin typeface="Cambria Math" panose="02040503050406030204" pitchFamily="18" charset="0"/>
                            </a:rPr>
                            <m:t>𝑙𝑎</m:t>
                          </m:r>
                          <m:r>
                            <a:rPr lang="es-MX" sz="2000" b="0" i="1" smtClean="0">
                              <a:latin typeface="Cambria Math" panose="02040503050406030204" pitchFamily="18" charset="0"/>
                            </a:rPr>
                            <m:t> </m:t>
                          </m:r>
                          <m:r>
                            <a:rPr lang="es-MX" sz="2000" b="0" i="1" smtClean="0">
                              <a:latin typeface="Cambria Math" panose="02040503050406030204" pitchFamily="18" charset="0"/>
                            </a:rPr>
                            <m:t>𝑝</m:t>
                          </m:r>
                          <m:r>
                            <a:rPr lang="es-MX" sz="2000" b="0" i="1" smtClean="0">
                              <a:latin typeface="Cambria Math" panose="02040503050406030204" pitchFamily="18" charset="0"/>
                            </a:rPr>
                            <m:t>ó</m:t>
                          </m:r>
                          <m:r>
                            <a:rPr lang="es-MX" sz="2000" b="0" i="1" smtClean="0">
                              <a:latin typeface="Cambria Math" panose="02040503050406030204" pitchFamily="18" charset="0"/>
                            </a:rPr>
                            <m:t>𝑙𝑖𝑧𝑎</m:t>
                          </m:r>
                          <m:r>
                            <a:rPr lang="es-MX" sz="2000" b="0" i="1" smtClean="0">
                              <a:latin typeface="Cambria Math" panose="02040503050406030204" pitchFamily="18" charset="0"/>
                            </a:rPr>
                            <m:t>?</m:t>
                          </m:r>
                        </m:den>
                      </m:f>
                    </m:oMath>
                  </m:oMathPara>
                </a14:m>
                <a:endParaRPr lang="en-GB" sz="2000" dirty="0" err="1"/>
              </a:p>
            </p:txBody>
          </p:sp>
        </mc:Choice>
        <mc:Fallback>
          <p:sp>
            <p:nvSpPr>
              <p:cNvPr id="4" name="TextBox 3">
                <a:extLst>
                  <a:ext uri="{FF2B5EF4-FFF2-40B4-BE49-F238E27FC236}">
                    <a16:creationId xmlns:a16="http://schemas.microsoft.com/office/drawing/2014/main" id="{A0DEB8B0-928C-30BF-61D5-8486279A8785}"/>
                  </a:ext>
                </a:extLst>
              </p:cNvPr>
              <p:cNvSpPr txBox="1">
                <a:spLocks noRot="1" noChangeAspect="1" noMove="1" noResize="1" noEditPoints="1" noAdjustHandles="1" noChangeArrowheads="1" noChangeShapeType="1" noTextEdit="1"/>
              </p:cNvSpPr>
              <p:nvPr/>
            </p:nvSpPr>
            <p:spPr bwMode="gray">
              <a:xfrm>
                <a:off x="1918533" y="4683664"/>
                <a:ext cx="914400" cy="914400"/>
              </a:xfrm>
              <a:prstGeom prst="rect">
                <a:avLst/>
              </a:prstGeom>
              <a:blipFill>
                <a:blip r:embed="rId2"/>
                <a:stretch>
                  <a:fillRect l="-667" r="-912667"/>
                </a:stretch>
              </a:blipFill>
            </p:spPr>
            <p:txBody>
              <a:bodyPr/>
              <a:lstStyle/>
              <a:p>
                <a:r>
                  <a:rPr lang="en-GB">
                    <a:noFill/>
                  </a:rPr>
                  <a:t> </a:t>
                </a:r>
              </a:p>
            </p:txBody>
          </p:sp>
        </mc:Fallback>
      </mc:AlternateContent>
      <p:sp>
        <p:nvSpPr>
          <p:cNvPr id="5" name="Freeform 5">
            <a:extLst>
              <a:ext uri="{FF2B5EF4-FFF2-40B4-BE49-F238E27FC236}">
                <a16:creationId xmlns:a16="http://schemas.microsoft.com/office/drawing/2014/main" id="{382DCFAD-79D4-07AC-7F33-CE72F8A4B7E2}"/>
              </a:ext>
            </a:extLst>
          </p:cNvPr>
          <p:cNvSpPr>
            <a:spLocks noEditPoints="1"/>
          </p:cNvSpPr>
          <p:nvPr/>
        </p:nvSpPr>
        <p:spPr bwMode="auto">
          <a:xfrm>
            <a:off x="1559320" y="3280709"/>
            <a:ext cx="1333500" cy="763588"/>
          </a:xfrm>
          <a:custGeom>
            <a:avLst/>
            <a:gdLst>
              <a:gd name="T0" fmla="*/ 1437 w 2875"/>
              <a:gd name="T1" fmla="*/ 0 h 1643"/>
              <a:gd name="T2" fmla="*/ 0 w 2875"/>
              <a:gd name="T3" fmla="*/ 822 h 1643"/>
              <a:gd name="T4" fmla="*/ 1437 w 2875"/>
              <a:gd name="T5" fmla="*/ 1643 h 1643"/>
              <a:gd name="T6" fmla="*/ 2875 w 2875"/>
              <a:gd name="T7" fmla="*/ 822 h 1643"/>
              <a:gd name="T8" fmla="*/ 1437 w 2875"/>
              <a:gd name="T9" fmla="*/ 0 h 1643"/>
              <a:gd name="T10" fmla="*/ 1437 w 2875"/>
              <a:gd name="T11" fmla="*/ 1411 h 1643"/>
              <a:gd name="T12" fmla="*/ 848 w 2875"/>
              <a:gd name="T13" fmla="*/ 822 h 1643"/>
              <a:gd name="T14" fmla="*/ 1437 w 2875"/>
              <a:gd name="T15" fmla="*/ 232 h 1643"/>
              <a:gd name="T16" fmla="*/ 2027 w 2875"/>
              <a:gd name="T17" fmla="*/ 822 h 1643"/>
              <a:gd name="T18" fmla="*/ 1437 w 2875"/>
              <a:gd name="T19" fmla="*/ 1411 h 1643"/>
              <a:gd name="T20" fmla="*/ 1679 w 2875"/>
              <a:gd name="T21" fmla="*/ 822 h 1643"/>
              <a:gd name="T22" fmla="*/ 1437 w 2875"/>
              <a:gd name="T23" fmla="*/ 1063 h 1643"/>
              <a:gd name="T24" fmla="*/ 1196 w 2875"/>
              <a:gd name="T25" fmla="*/ 822 h 1643"/>
              <a:gd name="T26" fmla="*/ 1437 w 2875"/>
              <a:gd name="T27" fmla="*/ 580 h 1643"/>
              <a:gd name="T28" fmla="*/ 1679 w 2875"/>
              <a:gd name="T29" fmla="*/ 822 h 1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75" h="1643">
                <a:moveTo>
                  <a:pt x="1437" y="0"/>
                </a:moveTo>
                <a:cubicBezTo>
                  <a:pt x="644" y="0"/>
                  <a:pt x="0" y="822"/>
                  <a:pt x="0" y="822"/>
                </a:cubicBezTo>
                <a:cubicBezTo>
                  <a:pt x="0" y="822"/>
                  <a:pt x="644" y="1643"/>
                  <a:pt x="1437" y="1643"/>
                </a:cubicBezTo>
                <a:cubicBezTo>
                  <a:pt x="2231" y="1643"/>
                  <a:pt x="2875" y="822"/>
                  <a:pt x="2875" y="822"/>
                </a:cubicBezTo>
                <a:cubicBezTo>
                  <a:pt x="2875" y="822"/>
                  <a:pt x="2231" y="0"/>
                  <a:pt x="1437" y="0"/>
                </a:cubicBezTo>
                <a:close/>
                <a:moveTo>
                  <a:pt x="1437" y="1411"/>
                </a:moveTo>
                <a:cubicBezTo>
                  <a:pt x="1112" y="1411"/>
                  <a:pt x="848" y="1147"/>
                  <a:pt x="848" y="822"/>
                </a:cubicBezTo>
                <a:cubicBezTo>
                  <a:pt x="848" y="496"/>
                  <a:pt x="1112" y="232"/>
                  <a:pt x="1437" y="232"/>
                </a:cubicBezTo>
                <a:cubicBezTo>
                  <a:pt x="1763" y="232"/>
                  <a:pt x="2027" y="496"/>
                  <a:pt x="2027" y="822"/>
                </a:cubicBezTo>
                <a:cubicBezTo>
                  <a:pt x="2027" y="1147"/>
                  <a:pt x="1763" y="1411"/>
                  <a:pt x="1437" y="1411"/>
                </a:cubicBezTo>
                <a:close/>
                <a:moveTo>
                  <a:pt x="1679" y="822"/>
                </a:moveTo>
                <a:cubicBezTo>
                  <a:pt x="1679" y="955"/>
                  <a:pt x="1571" y="1063"/>
                  <a:pt x="1437" y="1063"/>
                </a:cubicBezTo>
                <a:cubicBezTo>
                  <a:pt x="1304" y="1063"/>
                  <a:pt x="1196" y="955"/>
                  <a:pt x="1196" y="822"/>
                </a:cubicBezTo>
                <a:cubicBezTo>
                  <a:pt x="1196" y="688"/>
                  <a:pt x="1304" y="580"/>
                  <a:pt x="1437" y="580"/>
                </a:cubicBezTo>
                <a:cubicBezTo>
                  <a:pt x="1571" y="580"/>
                  <a:pt x="1679" y="688"/>
                  <a:pt x="1679" y="822"/>
                </a:cubicBezTo>
                <a:close/>
              </a:path>
            </a:pathLst>
          </a:custGeom>
          <a:solidFill>
            <a:srgbClr val="009EE0"/>
          </a:solidFill>
          <a:ln>
            <a:noFill/>
          </a:ln>
        </p:spPr>
        <p:txBody>
          <a:bodyPr vert="horz" wrap="square" lIns="91440" tIns="45720" rIns="91440" bIns="45720" numCol="1" anchor="t" anchorCtr="0" compatLnSpc="1">
            <a:prstTxWarp prst="textNoShape">
              <a:avLst/>
            </a:prstTxWarp>
          </a:bodyPr>
          <a:lstStyle/>
          <a:p>
            <a:endParaRPr lang="en-GB" dirty="0"/>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73505A3-B540-5AB6-18CF-49F86818AFDB}"/>
                  </a:ext>
                </a:extLst>
              </p:cNvPr>
              <p:cNvSpPr txBox="1"/>
              <p:nvPr/>
            </p:nvSpPr>
            <p:spPr bwMode="gray">
              <a:xfrm>
                <a:off x="8904719" y="1256232"/>
                <a:ext cx="2183451" cy="1460455"/>
              </a:xfrm>
              <a:prstGeom prst="rect">
                <a:avLst/>
              </a:prstGeom>
              <a:noFill/>
            </p:spPr>
            <p:txBody>
              <a:bodyPr wrap="none" lIns="0" tIns="0" rIns="0" bIns="0" rtlCol="0">
                <a:noAutofit/>
              </a:bodyPr>
              <a:lstStyle/>
              <a:p>
                <a:pPr marL="0" indent="0" algn="l">
                  <a:spcBef>
                    <a:spcPts val="300"/>
                  </a:spcBef>
                  <a:buClr>
                    <a:schemeClr val="accent2"/>
                  </a:buClr>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s-MX" sz="5400" b="0" i="1" smtClean="0">
                          <a:solidFill>
                            <a:schemeClr val="accent1"/>
                          </a:solidFill>
                          <a:latin typeface="Cambria Math" panose="02040503050406030204" pitchFamily="18" charset="0"/>
                        </a:rPr>
                        <m:t>[</m:t>
                      </m:r>
                      <m:r>
                        <a:rPr lang="es-MX" sz="5400" b="0" i="1" smtClean="0">
                          <a:latin typeface="Cambria Math" panose="02040503050406030204" pitchFamily="18" charset="0"/>
                        </a:rPr>
                        <m:t>0 , 1</m:t>
                      </m:r>
                      <m:r>
                        <a:rPr lang="es-MX" sz="5400" b="0" i="1" smtClean="0">
                          <a:solidFill>
                            <a:schemeClr val="accent1"/>
                          </a:solidFill>
                          <a:latin typeface="Cambria Math" panose="02040503050406030204" pitchFamily="18" charset="0"/>
                        </a:rPr>
                        <m:t>]</m:t>
                      </m:r>
                    </m:oMath>
                  </m:oMathPara>
                </a14:m>
                <a:endParaRPr lang="en-GB" sz="5400" dirty="0" err="1"/>
              </a:p>
            </p:txBody>
          </p:sp>
        </mc:Choice>
        <mc:Fallback>
          <p:sp>
            <p:nvSpPr>
              <p:cNvPr id="6" name="TextBox 5">
                <a:extLst>
                  <a:ext uri="{FF2B5EF4-FFF2-40B4-BE49-F238E27FC236}">
                    <a16:creationId xmlns:a16="http://schemas.microsoft.com/office/drawing/2014/main" id="{073505A3-B540-5AB6-18CF-49F86818AFDB}"/>
                  </a:ext>
                </a:extLst>
              </p:cNvPr>
              <p:cNvSpPr txBox="1">
                <a:spLocks noRot="1" noChangeAspect="1" noMove="1" noResize="1" noEditPoints="1" noAdjustHandles="1" noChangeArrowheads="1" noChangeShapeType="1" noTextEdit="1"/>
              </p:cNvSpPr>
              <p:nvPr/>
            </p:nvSpPr>
            <p:spPr bwMode="gray">
              <a:xfrm>
                <a:off x="8904719" y="1256232"/>
                <a:ext cx="2183451" cy="1460455"/>
              </a:xfrm>
              <a:prstGeom prst="rect">
                <a:avLst/>
              </a:prstGeom>
              <a:blipFill>
                <a:blip r:embed="rId3"/>
                <a:stretch>
                  <a:fillRect/>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FBBE2342-5233-FA50-5F56-1E19EDBB8DF1}"/>
              </a:ext>
            </a:extLst>
          </p:cNvPr>
          <p:cNvCxnSpPr/>
          <p:nvPr/>
        </p:nvCxnSpPr>
        <p:spPr bwMode="gray">
          <a:xfrm flipV="1">
            <a:off x="9340553" y="2097116"/>
            <a:ext cx="282011" cy="1116103"/>
          </a:xfrm>
          <a:prstGeom prst="straightConnector1">
            <a:avLst/>
          </a:prstGeom>
          <a:solidFill>
            <a:schemeClr val="bg1"/>
          </a:solidFill>
          <a:ln w="9525"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TextBox 9">
            <a:extLst>
              <a:ext uri="{FF2B5EF4-FFF2-40B4-BE49-F238E27FC236}">
                <a16:creationId xmlns:a16="http://schemas.microsoft.com/office/drawing/2014/main" id="{F320507C-110C-F77A-889E-A39B6C0388DB}"/>
              </a:ext>
            </a:extLst>
          </p:cNvPr>
          <p:cNvSpPr txBox="1"/>
          <p:nvPr/>
        </p:nvSpPr>
        <p:spPr bwMode="gray">
          <a:xfrm>
            <a:off x="8834217" y="3324881"/>
            <a:ext cx="769118" cy="467882"/>
          </a:xfrm>
          <a:prstGeom prst="rect">
            <a:avLst/>
          </a:prstGeom>
          <a:noFill/>
        </p:spPr>
        <p:txBody>
          <a:bodyPr wrap="square" lIns="0" tIns="0" rIns="0" bIns="0" rtlCol="0">
            <a:noAutofit/>
          </a:bodyPr>
          <a:lstStyle/>
          <a:p>
            <a:pPr marL="0" indent="0" algn="ctr">
              <a:spcBef>
                <a:spcPts val="300"/>
              </a:spcBef>
              <a:buClr>
                <a:schemeClr val="accent2"/>
              </a:buClr>
              <a:buFont typeface="Arial" panose="020B0604020202020204" pitchFamily="34" charset="0"/>
              <a:buNone/>
            </a:pPr>
            <a:r>
              <a:rPr lang="en-GB" sz="1200" dirty="0"/>
              <a:t>No </a:t>
            </a:r>
            <a:r>
              <a:rPr lang="en-GB" sz="1200" dirty="0" err="1"/>
              <a:t>va</a:t>
            </a:r>
            <a:r>
              <a:rPr lang="en-GB" sz="1200" dirty="0"/>
              <a:t> a </a:t>
            </a:r>
            <a:r>
              <a:rPr lang="en-GB" sz="1200" dirty="0" err="1"/>
              <a:t>ocurrir</a:t>
            </a:r>
            <a:endParaRPr lang="en-GB" sz="1200" dirty="0"/>
          </a:p>
        </p:txBody>
      </p:sp>
      <p:cxnSp>
        <p:nvCxnSpPr>
          <p:cNvPr id="12" name="Straight Arrow Connector 11">
            <a:extLst>
              <a:ext uri="{FF2B5EF4-FFF2-40B4-BE49-F238E27FC236}">
                <a16:creationId xmlns:a16="http://schemas.microsoft.com/office/drawing/2014/main" id="{95EBB000-D3C2-2D69-5DCE-688ECDAFCCA3}"/>
              </a:ext>
            </a:extLst>
          </p:cNvPr>
          <p:cNvCxnSpPr/>
          <p:nvPr/>
        </p:nvCxnSpPr>
        <p:spPr bwMode="gray">
          <a:xfrm flipH="1" flipV="1">
            <a:off x="10391682" y="2085740"/>
            <a:ext cx="365330" cy="1194969"/>
          </a:xfrm>
          <a:prstGeom prst="straightConnector1">
            <a:avLst/>
          </a:prstGeom>
          <a:solidFill>
            <a:schemeClr val="bg1"/>
          </a:solidFill>
          <a:ln w="9525" cap="flat" cmpd="sng" algn="ctr">
            <a:solidFill>
              <a:srgbClr val="00B0F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a:extLst>
              <a:ext uri="{FF2B5EF4-FFF2-40B4-BE49-F238E27FC236}">
                <a16:creationId xmlns:a16="http://schemas.microsoft.com/office/drawing/2014/main" id="{30011D2C-8018-CC21-A193-1025FEF5C78E}"/>
              </a:ext>
            </a:extLst>
          </p:cNvPr>
          <p:cNvSpPr txBox="1"/>
          <p:nvPr/>
        </p:nvSpPr>
        <p:spPr bwMode="gray">
          <a:xfrm>
            <a:off x="10296007" y="3324881"/>
            <a:ext cx="1129719" cy="467882"/>
          </a:xfrm>
          <a:prstGeom prst="rect">
            <a:avLst/>
          </a:prstGeom>
          <a:noFill/>
        </p:spPr>
        <p:txBody>
          <a:bodyPr wrap="square" lIns="0" tIns="0" rIns="0" bIns="0" rtlCol="0">
            <a:noAutofit/>
          </a:bodyPr>
          <a:lstStyle/>
          <a:p>
            <a:pPr marL="0" indent="0" algn="ctr">
              <a:spcBef>
                <a:spcPts val="300"/>
              </a:spcBef>
              <a:buClr>
                <a:schemeClr val="accent2"/>
              </a:buClr>
              <a:buFont typeface="Arial" panose="020B0604020202020204" pitchFamily="34" charset="0"/>
              <a:buNone/>
            </a:pPr>
            <a:r>
              <a:rPr lang="en-GB" sz="1200" dirty="0" err="1"/>
              <a:t>Siempre</a:t>
            </a:r>
            <a:r>
              <a:rPr lang="en-GB" sz="1200" dirty="0"/>
              <a:t> </a:t>
            </a:r>
            <a:r>
              <a:rPr lang="en-GB" sz="1200" dirty="0" err="1"/>
              <a:t>va</a:t>
            </a:r>
            <a:r>
              <a:rPr lang="en-GB" sz="1200" dirty="0"/>
              <a:t> a </a:t>
            </a:r>
            <a:r>
              <a:rPr lang="en-GB" sz="1200" dirty="0" err="1"/>
              <a:t>ocurrir</a:t>
            </a:r>
            <a:endParaRPr lang="en-GB" sz="1200" dirty="0"/>
          </a:p>
        </p:txBody>
      </p:sp>
    </p:spTree>
    <p:extLst>
      <p:ext uri="{BB962C8B-B14F-4D97-AF65-F5344CB8AC3E}">
        <p14:creationId xmlns:p14="http://schemas.microsoft.com/office/powerpoint/2010/main" val="107854105"/>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48" y="332455"/>
            <a:ext cx="8551175" cy="338554"/>
          </a:xfrm>
          <a:effectLst>
            <a:reflection endPos="0" dir="5400000" sy="-100000" algn="bl" rotWithShape="0"/>
          </a:effectLst>
        </p:spPr>
        <p:txBody>
          <a:bodyPr vert="horz" wrap="none" anchor="t"/>
          <a:lstStyle/>
          <a:p>
            <a:pPr eaLnBrk="0" hangingPunct="0">
              <a:spcAft>
                <a:spcPts val="0"/>
              </a:spcAft>
            </a:pPr>
            <a:r>
              <a:rPr lang="en-US" kern="1200" dirty="0" err="1">
                <a:latin typeface="Arial (Überschriften)"/>
              </a:rPr>
              <a:t>Primas</a:t>
            </a:r>
            <a:r>
              <a:rPr lang="en-US" kern="1200" dirty="0">
                <a:latin typeface="Arial (Überschriften)"/>
              </a:rPr>
              <a:t> del </a:t>
            </a:r>
            <a:r>
              <a:rPr lang="en-US" kern="1200" dirty="0" err="1">
                <a:latin typeface="Arial (Überschriften)"/>
              </a:rPr>
              <a:t>Seguro</a:t>
            </a:r>
            <a:endParaRPr lang="en-US" kern="1200" dirty="0">
              <a:latin typeface="Arial (Überschriften)"/>
            </a:endParaRPr>
          </a:p>
        </p:txBody>
      </p:sp>
      <p:sp>
        <p:nvSpPr>
          <p:cNvPr id="3" name="Slide Number Placeholder 2" hidden="1"/>
          <p:cNvSpPr>
            <a:spLocks noGrp="1"/>
          </p:cNvSpPr>
          <p:nvPr>
            <p:ph type="sldNum" sz="quarter" idx="11"/>
          </p:nvPr>
        </p:nvSpPr>
        <p:spPr/>
        <p:txBody>
          <a:bodyPr/>
          <a:lstStyle/>
          <a:p>
            <a:fld id="{D2E93386-642E-403F-9299-29B2788FE86B}" type="slidenum">
              <a:rPr lang="de-DE">
                <a:latin typeface="Arial"/>
              </a:rPr>
              <a:pPr/>
              <a:t>11</a:t>
            </a:fld>
            <a:endParaRPr lang="de-DE" dirty="0">
              <a:latin typeface="Arial"/>
            </a:endParaRPr>
          </a:p>
        </p:txBody>
      </p:sp>
      <p:sp>
        <p:nvSpPr>
          <p:cNvPr id="5" name="Footer Placeholder 4"/>
          <p:cNvSpPr>
            <a:spLocks noGrp="1"/>
          </p:cNvSpPr>
          <p:nvPr>
            <p:ph type="ftr" sz="quarter" idx="3"/>
          </p:nvPr>
        </p:nvSpPr>
        <p:spPr/>
        <p:txBody>
          <a:bodyPr/>
          <a:lstStyle/>
          <a:p>
            <a:endParaRPr lang="de-DE">
              <a:latin typeface="Arial"/>
            </a:endParaRPr>
          </a:p>
        </p:txBody>
      </p:sp>
      <p:sp>
        <p:nvSpPr>
          <p:cNvPr id="6" name="TextBox 5"/>
          <p:cNvSpPr txBox="1"/>
          <p:nvPr>
            <p:custDataLst>
              <p:tags r:id="rId1"/>
            </p:custDataLst>
          </p:nvPr>
        </p:nvSpPr>
        <p:spPr>
          <a:xfrm>
            <a:off x="325748" y="690816"/>
            <a:ext cx="2013436"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rgbClr val="005192"/>
              </a:buClr>
            </a:pPr>
            <a:r>
              <a:rPr lang="en-US" dirty="0" err="1">
                <a:solidFill>
                  <a:srgbClr val="005192"/>
                </a:solidFill>
                <a:latin typeface="Arial (Textkörper)"/>
              </a:rPr>
              <a:t>Tabla</a:t>
            </a:r>
            <a:r>
              <a:rPr lang="en-US" dirty="0">
                <a:solidFill>
                  <a:srgbClr val="005192"/>
                </a:solidFill>
                <a:latin typeface="Arial (Textkörper)"/>
              </a:rPr>
              <a:t> de </a:t>
            </a:r>
            <a:r>
              <a:rPr lang="en-US" dirty="0" err="1">
                <a:solidFill>
                  <a:srgbClr val="005192"/>
                </a:solidFill>
                <a:latin typeface="Arial (Textkörper)"/>
              </a:rPr>
              <a:t>Mortalidad</a:t>
            </a:r>
            <a:endParaRPr lang="en-US" dirty="0">
              <a:solidFill>
                <a:srgbClr val="005192"/>
              </a:solidFill>
              <a:latin typeface="Arial (Textkörper)"/>
            </a:endParaRPr>
          </a:p>
        </p:txBody>
      </p:sp>
      <p:sp>
        <p:nvSpPr>
          <p:cNvPr id="7" name="Text Placeholder 3"/>
          <p:cNvSpPr>
            <a:spLocks noGrp="1"/>
          </p:cNvSpPr>
          <p:nvPr>
            <p:ph type="body" sz="quarter" idx="13"/>
          </p:nvPr>
        </p:nvSpPr>
        <p:spPr>
          <a:xfrm>
            <a:off x="1125163" y="1993552"/>
            <a:ext cx="4102410" cy="2888483"/>
          </a:xfrm>
        </p:spPr>
        <p:txBody>
          <a:bodyPr/>
          <a:lstStyle/>
          <a:p>
            <a:pPr marL="342900" indent="-342900" algn="just">
              <a:buNone/>
            </a:pPr>
            <a:r>
              <a:rPr lang="es-MX" altLang="zh-CN" b="1" dirty="0">
                <a:solidFill>
                  <a:schemeClr val="accent2">
                    <a:lumMod val="60000"/>
                    <a:lumOff val="40000"/>
                  </a:schemeClr>
                </a:solidFill>
              </a:rPr>
              <a:t>Definición:</a:t>
            </a:r>
          </a:p>
          <a:p>
            <a:pPr marL="268288" lvl="1" indent="0" algn="just">
              <a:buNone/>
            </a:pPr>
            <a:r>
              <a:rPr lang="es-MX" altLang="zh-CN" dirty="0">
                <a:ea typeface="宋体" pitchFamily="2" charset="-122"/>
              </a:rPr>
              <a:t>Es un </a:t>
            </a:r>
            <a:r>
              <a:rPr lang="es-MX" altLang="zh-CN" dirty="0">
                <a:solidFill>
                  <a:schemeClr val="accent2">
                    <a:lumMod val="60000"/>
                    <a:lumOff val="40000"/>
                  </a:schemeClr>
                </a:solidFill>
                <a:ea typeface="宋体" pitchFamily="2" charset="-122"/>
              </a:rPr>
              <a:t>registro estadístico de las muertes </a:t>
            </a:r>
            <a:r>
              <a:rPr lang="es-MX" altLang="zh-CN" dirty="0">
                <a:ea typeface="宋体" pitchFamily="2" charset="-122"/>
              </a:rPr>
              <a:t>ocurridas en el pasado durante un periodo de tiempo especifico y entre determinada clases de personas.</a:t>
            </a:r>
            <a:endParaRPr lang="es-MX" altLang="zh-CN" sz="1500" dirty="0">
              <a:ea typeface="宋体" pitchFamily="2" charset="-122"/>
            </a:endParaRPr>
          </a:p>
          <a:p>
            <a:pPr lvl="1" algn="just">
              <a:buFont typeface="Wingdings" panose="05000000000000000000" pitchFamily="2" charset="2"/>
              <a:buChar char="§"/>
            </a:pPr>
            <a:r>
              <a:rPr lang="es-MX" altLang="zh-CN" sz="1500" dirty="0">
                <a:ea typeface="宋体" pitchFamily="2" charset="-122"/>
              </a:rPr>
              <a:t>Depende de la </a:t>
            </a:r>
            <a:r>
              <a:rPr lang="es-MX" altLang="zh-CN" sz="1500" dirty="0">
                <a:solidFill>
                  <a:schemeClr val="accent2">
                    <a:lumMod val="60000"/>
                    <a:lumOff val="40000"/>
                  </a:schemeClr>
                </a:solidFill>
                <a:ea typeface="宋体" pitchFamily="2" charset="-122"/>
              </a:rPr>
              <a:t>edad</a:t>
            </a:r>
            <a:r>
              <a:rPr lang="es-MX" altLang="zh-CN" sz="1500" dirty="0">
                <a:ea typeface="宋体" pitchFamily="2" charset="-122"/>
              </a:rPr>
              <a:t> del solicitante del seguro (x)</a:t>
            </a:r>
          </a:p>
          <a:p>
            <a:pPr lvl="1" algn="just">
              <a:buFont typeface="Wingdings" panose="05000000000000000000" pitchFamily="2" charset="2"/>
              <a:buChar char="§"/>
            </a:pPr>
            <a:r>
              <a:rPr lang="es-MX" altLang="zh-CN" sz="1500" dirty="0">
                <a:ea typeface="宋体" pitchFamily="2" charset="-122"/>
              </a:rPr>
              <a:t>Permite determinar las probabilidades de sobrevivir o de morir a una edad exacta "x" o entre edades "x" y "</a:t>
            </a:r>
            <a:r>
              <a:rPr lang="es-MX" altLang="zh-CN" sz="1500" dirty="0" err="1">
                <a:ea typeface="宋体" pitchFamily="2" charset="-122"/>
              </a:rPr>
              <a:t>x+n</a:t>
            </a:r>
            <a:r>
              <a:rPr lang="es-MX" altLang="zh-CN" sz="1500" dirty="0">
                <a:ea typeface="宋体" pitchFamily="2" charset="-122"/>
              </a:rPr>
              <a:t>".</a:t>
            </a:r>
            <a:endParaRPr 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5226" y="2420174"/>
            <a:ext cx="3666377" cy="2461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7853989" y="5316983"/>
            <a:ext cx="2045869" cy="73866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spcBef>
                <a:spcPts val="600"/>
              </a:spcBef>
              <a:buClr>
                <a:srgbClr val="005192"/>
              </a:buClr>
            </a:pPr>
            <a:r>
              <a:rPr lang="es-MX" sz="1400" b="1" dirty="0">
                <a:solidFill>
                  <a:srgbClr val="005192">
                    <a:lumMod val="75000"/>
                  </a:srgbClr>
                </a:solidFill>
                <a:latin typeface="Arial"/>
              </a:rPr>
              <a:t>Nota: </a:t>
            </a:r>
            <a:r>
              <a:rPr lang="es-MX" sz="1400" dirty="0">
                <a:solidFill>
                  <a:srgbClr val="3E3E3E"/>
                </a:solidFill>
                <a:latin typeface="Arial"/>
              </a:rPr>
              <a:t>Hay que tener cuidado de validar, si las tasas están al millar</a:t>
            </a:r>
          </a:p>
        </p:txBody>
      </p:sp>
    </p:spTree>
    <p:extLst>
      <p:ext uri="{BB962C8B-B14F-4D97-AF65-F5344CB8AC3E}">
        <p14:creationId xmlns:p14="http://schemas.microsoft.com/office/powerpoint/2010/main" val="140629206"/>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848" y="402871"/>
            <a:ext cx="8551175" cy="338554"/>
          </a:xfrm>
          <a:effectLst>
            <a:reflection endPos="0" dir="5400000" sy="-100000" algn="bl" rotWithShape="0"/>
          </a:effectLst>
        </p:spPr>
        <p:txBody>
          <a:bodyPr vert="horz" wrap="none" anchor="t"/>
          <a:lstStyle/>
          <a:p>
            <a:pPr eaLnBrk="0" hangingPunct="0">
              <a:spcAft>
                <a:spcPts val="0"/>
              </a:spcAft>
            </a:pPr>
            <a:r>
              <a:rPr lang="en-US" kern="1200" dirty="0" err="1">
                <a:latin typeface="Arial (Überschriften)"/>
              </a:rPr>
              <a:t>Primas</a:t>
            </a:r>
            <a:r>
              <a:rPr lang="en-US" kern="1200" dirty="0">
                <a:latin typeface="Arial (Überschriften)"/>
              </a:rPr>
              <a:t> del </a:t>
            </a:r>
            <a:r>
              <a:rPr lang="en-US" kern="1200" dirty="0" err="1">
                <a:latin typeface="Arial (Überschriften)"/>
              </a:rPr>
              <a:t>Seguro</a:t>
            </a:r>
            <a:endParaRPr lang="en-US" kern="1200" dirty="0">
              <a:latin typeface="Arial (Überschriften)"/>
            </a:endParaRPr>
          </a:p>
        </p:txBody>
      </p:sp>
      <p:sp>
        <p:nvSpPr>
          <p:cNvPr id="3" name="Slide Number Placeholder 2" hidden="1"/>
          <p:cNvSpPr>
            <a:spLocks noGrp="1"/>
          </p:cNvSpPr>
          <p:nvPr>
            <p:ph type="sldNum" sz="quarter" idx="11"/>
          </p:nvPr>
        </p:nvSpPr>
        <p:spPr/>
        <p:txBody>
          <a:bodyPr/>
          <a:lstStyle/>
          <a:p>
            <a:fld id="{D2E93386-642E-403F-9299-29B2788FE86B}" type="slidenum">
              <a:rPr lang="de-DE">
                <a:latin typeface="Arial"/>
              </a:rPr>
              <a:pPr/>
              <a:t>12</a:t>
            </a:fld>
            <a:endParaRPr lang="de-DE" dirty="0">
              <a:latin typeface="Arial"/>
            </a:endParaRPr>
          </a:p>
        </p:txBody>
      </p:sp>
      <p:sp>
        <p:nvSpPr>
          <p:cNvPr id="5" name="Footer Placeholder 4"/>
          <p:cNvSpPr>
            <a:spLocks noGrp="1"/>
          </p:cNvSpPr>
          <p:nvPr>
            <p:ph type="ftr" sz="quarter" idx="3"/>
          </p:nvPr>
        </p:nvSpPr>
        <p:spPr/>
        <p:txBody>
          <a:bodyPr/>
          <a:lstStyle/>
          <a:p>
            <a:endParaRPr lang="de-DE">
              <a:latin typeface="Arial"/>
            </a:endParaRPr>
          </a:p>
        </p:txBody>
      </p:sp>
      <p:sp>
        <p:nvSpPr>
          <p:cNvPr id="6" name="TextBox 5"/>
          <p:cNvSpPr txBox="1"/>
          <p:nvPr>
            <p:custDataLst>
              <p:tags r:id="rId1"/>
            </p:custDataLst>
          </p:nvPr>
        </p:nvSpPr>
        <p:spPr>
          <a:xfrm>
            <a:off x="344848" y="741425"/>
            <a:ext cx="4578176" cy="553998"/>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rgbClr val="005192"/>
              </a:buClr>
            </a:pPr>
            <a:r>
              <a:rPr lang="en-US" dirty="0" err="1">
                <a:solidFill>
                  <a:srgbClr val="005192"/>
                </a:solidFill>
                <a:latin typeface="Arial (Textkörper)"/>
              </a:rPr>
              <a:t>Ejemplo</a:t>
            </a:r>
            <a:r>
              <a:rPr lang="en-US" dirty="0">
                <a:solidFill>
                  <a:srgbClr val="005192"/>
                </a:solidFill>
                <a:latin typeface="Arial (Textkörper)"/>
              </a:rPr>
              <a:t> de </a:t>
            </a:r>
            <a:r>
              <a:rPr lang="en-US" dirty="0" err="1">
                <a:solidFill>
                  <a:srgbClr val="005192"/>
                </a:solidFill>
                <a:latin typeface="Arial (Textkörper)"/>
              </a:rPr>
              <a:t>Cálculo</a:t>
            </a:r>
            <a:r>
              <a:rPr lang="en-US" dirty="0">
                <a:solidFill>
                  <a:srgbClr val="005192"/>
                </a:solidFill>
                <a:latin typeface="Arial (Textkörper)"/>
              </a:rPr>
              <a:t> -  Prima </a:t>
            </a:r>
            <a:r>
              <a:rPr lang="en-US" dirty="0" err="1">
                <a:solidFill>
                  <a:srgbClr val="005192"/>
                </a:solidFill>
                <a:latin typeface="Arial (Textkörper)"/>
              </a:rPr>
              <a:t>Neta</a:t>
            </a:r>
            <a:r>
              <a:rPr lang="en-US" dirty="0">
                <a:solidFill>
                  <a:srgbClr val="005192"/>
                </a:solidFill>
                <a:latin typeface="Arial (Textkörper)"/>
              </a:rPr>
              <a:t> de </a:t>
            </a:r>
            <a:r>
              <a:rPr lang="en-US" dirty="0" err="1">
                <a:solidFill>
                  <a:srgbClr val="005192"/>
                </a:solidFill>
                <a:latin typeface="Arial (Textkörper)"/>
              </a:rPr>
              <a:t>Riesgo</a:t>
            </a:r>
            <a:endParaRPr lang="en-US" dirty="0">
              <a:solidFill>
                <a:srgbClr val="005192"/>
              </a:solidFill>
              <a:latin typeface="Arial (Textkörper)"/>
            </a:endParaRPr>
          </a:p>
          <a:p>
            <a:pPr eaLnBrk="0" hangingPunct="0">
              <a:buClr>
                <a:srgbClr val="005192"/>
              </a:buClr>
            </a:pPr>
            <a:endParaRPr lang="en-US" dirty="0">
              <a:solidFill>
                <a:srgbClr val="005192"/>
              </a:solidFill>
              <a:latin typeface="Arial (Textkörper)"/>
            </a:endParaRPr>
          </a:p>
        </p:txBody>
      </p:sp>
      <p:sp>
        <p:nvSpPr>
          <p:cNvPr id="11" name="Text Placeholder 3"/>
          <p:cNvSpPr>
            <a:spLocks noGrp="1"/>
          </p:cNvSpPr>
          <p:nvPr>
            <p:ph type="body" sz="quarter" idx="13"/>
          </p:nvPr>
        </p:nvSpPr>
        <p:spPr>
          <a:xfrm>
            <a:off x="1119858" y="1977730"/>
            <a:ext cx="3368764" cy="1297278"/>
          </a:xfrm>
        </p:spPr>
        <p:txBody>
          <a:bodyPr/>
          <a:lstStyle/>
          <a:p>
            <a:pPr marL="0" indent="0">
              <a:buNone/>
            </a:pPr>
            <a:r>
              <a:rPr lang="es-MX" altLang="zh-CN" b="1" dirty="0">
                <a:solidFill>
                  <a:schemeClr val="accent2"/>
                </a:solidFill>
              </a:rPr>
              <a:t>Datos:</a:t>
            </a:r>
          </a:p>
          <a:p>
            <a:pPr lvl="1" algn="just">
              <a:buFont typeface="Wingdings" panose="05000000000000000000" pitchFamily="2" charset="2"/>
              <a:buChar char="§"/>
            </a:pPr>
            <a:r>
              <a:rPr lang="es-MX" altLang="zh-CN" sz="1500" dirty="0">
                <a:ea typeface="宋体" pitchFamily="2" charset="-122"/>
              </a:rPr>
              <a:t>SA =10,000</a:t>
            </a:r>
          </a:p>
          <a:p>
            <a:pPr lvl="1" algn="just">
              <a:buFont typeface="Wingdings" panose="05000000000000000000" pitchFamily="2" charset="2"/>
              <a:buChar char="§"/>
            </a:pPr>
            <a:r>
              <a:rPr lang="es-MX" altLang="zh-CN" sz="1500" dirty="0">
                <a:ea typeface="宋体" pitchFamily="2" charset="-122"/>
              </a:rPr>
              <a:t>Edad del Asegurado: 33 años</a:t>
            </a:r>
          </a:p>
          <a:p>
            <a:pPr lvl="1" algn="just">
              <a:buFont typeface="Wingdings" panose="05000000000000000000" pitchFamily="2" charset="2"/>
              <a:buChar char="§"/>
            </a:pPr>
            <a:r>
              <a:rPr lang="es-MX" sz="1500" dirty="0">
                <a:ea typeface="宋体" pitchFamily="2" charset="-122"/>
              </a:rPr>
              <a:t>Beneficiarios: Hijos</a:t>
            </a:r>
          </a:p>
        </p:txBody>
      </p:sp>
      <p:sp>
        <p:nvSpPr>
          <p:cNvPr id="12" name="Rectangle 11"/>
          <p:cNvSpPr/>
          <p:nvPr/>
        </p:nvSpPr>
        <p:spPr>
          <a:xfrm>
            <a:off x="1750047" y="4585521"/>
            <a:ext cx="9803867" cy="461665"/>
          </a:xfrm>
          <a:prstGeom prst="rect">
            <a:avLst/>
          </a:prstGeom>
        </p:spPr>
        <p:txBody>
          <a:bodyPr wrap="square">
            <a:spAutoFit/>
          </a:bodyPr>
          <a:lstStyle/>
          <a:p>
            <a:pPr marL="342900" indent="-342900" algn="ctr"/>
            <a:r>
              <a:rPr lang="es-MX" altLang="zh-CN" b="1" dirty="0">
                <a:solidFill>
                  <a:schemeClr val="accent2">
                    <a:lumMod val="60000"/>
                    <a:lumOff val="40000"/>
                  </a:schemeClr>
                </a:solidFill>
                <a:latin typeface="Arial"/>
              </a:rPr>
              <a:t>Prima Neta de Riesgo </a:t>
            </a:r>
            <a:r>
              <a:rPr lang="es-MX" altLang="zh-CN" b="1" dirty="0">
                <a:solidFill>
                  <a:srgbClr val="005192">
                    <a:lumMod val="75000"/>
                  </a:srgbClr>
                </a:solidFill>
                <a:latin typeface="Arial"/>
                <a:ea typeface="宋体" pitchFamily="2" charset="-122"/>
              </a:rPr>
              <a:t>=</a:t>
            </a:r>
            <a:r>
              <a:rPr lang="es-MX" altLang="zh-CN" b="1" dirty="0">
                <a:solidFill>
                  <a:srgbClr val="3E3E3E"/>
                </a:solidFill>
                <a:latin typeface="Arial"/>
                <a:ea typeface="宋体" pitchFamily="2" charset="-122"/>
              </a:rPr>
              <a:t> </a:t>
            </a:r>
            <a:r>
              <a:rPr lang="es-MX" altLang="zh-CN" b="1" dirty="0">
                <a:solidFill>
                  <a:srgbClr val="005192">
                    <a:lumMod val="75000"/>
                  </a:srgbClr>
                </a:solidFill>
                <a:latin typeface="Arial"/>
                <a:ea typeface="宋体" pitchFamily="2" charset="-122"/>
              </a:rPr>
              <a:t>Suma Asegurada X Tasa Neta de Riesgo</a:t>
            </a:r>
          </a:p>
        </p:txBody>
      </p:sp>
      <p:sp>
        <p:nvSpPr>
          <p:cNvPr id="13" name="Rectangle 12"/>
          <p:cNvSpPr/>
          <p:nvPr/>
        </p:nvSpPr>
        <p:spPr>
          <a:xfrm>
            <a:off x="2572520" y="5152598"/>
            <a:ext cx="6590400" cy="461665"/>
          </a:xfrm>
          <a:prstGeom prst="rect">
            <a:avLst/>
          </a:prstGeom>
        </p:spPr>
        <p:txBody>
          <a:bodyPr wrap="square">
            <a:spAutoFit/>
          </a:bodyPr>
          <a:lstStyle/>
          <a:p>
            <a:pPr marL="342900" indent="-342900" algn="ctr"/>
            <a:r>
              <a:rPr lang="es-MX" altLang="zh-CN" b="1" dirty="0">
                <a:solidFill>
                  <a:srgbClr val="009EE0">
                    <a:lumMod val="60000"/>
                    <a:lumOff val="40000"/>
                  </a:srgbClr>
                </a:solidFill>
                <a:latin typeface="Arial"/>
              </a:rPr>
              <a:t>              </a:t>
            </a:r>
            <a:r>
              <a:rPr lang="es-MX" altLang="zh-CN" b="1" dirty="0">
                <a:solidFill>
                  <a:schemeClr val="accent2">
                    <a:lumMod val="60000"/>
                    <a:lumOff val="40000"/>
                  </a:schemeClr>
                </a:solidFill>
                <a:latin typeface="Arial"/>
              </a:rPr>
              <a:t>9.50</a:t>
            </a:r>
            <a:r>
              <a:rPr lang="es-MX" altLang="zh-CN" b="1" dirty="0">
                <a:solidFill>
                  <a:srgbClr val="005192"/>
                </a:solidFill>
                <a:latin typeface="Arial"/>
              </a:rPr>
              <a:t> </a:t>
            </a:r>
            <a:r>
              <a:rPr lang="es-MX" altLang="zh-CN" dirty="0">
                <a:solidFill>
                  <a:srgbClr val="005192">
                    <a:lumMod val="75000"/>
                  </a:srgbClr>
                </a:solidFill>
                <a:latin typeface="Arial"/>
                <a:ea typeface="宋体" pitchFamily="2" charset="-122"/>
              </a:rPr>
              <a:t>= (10,000 x 0.95) /1000</a:t>
            </a:r>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269" y="1977730"/>
            <a:ext cx="3322531" cy="2230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094295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65" y="385047"/>
            <a:ext cx="8551175" cy="338554"/>
          </a:xfrm>
          <a:effectLst>
            <a:reflection endPos="0" dir="5400000" sy="-100000" algn="bl" rotWithShape="0"/>
          </a:effectLst>
        </p:spPr>
        <p:txBody>
          <a:bodyPr vert="horz" wrap="none" anchor="t"/>
          <a:lstStyle/>
          <a:p>
            <a:pPr eaLnBrk="0" hangingPunct="0">
              <a:spcAft>
                <a:spcPts val="0"/>
              </a:spcAft>
            </a:pPr>
            <a:r>
              <a:rPr lang="en-US" kern="1200" dirty="0" err="1">
                <a:latin typeface="Arial (Überschriften)"/>
              </a:rPr>
              <a:t>Primas</a:t>
            </a:r>
            <a:r>
              <a:rPr lang="en-US" kern="1200" dirty="0">
                <a:latin typeface="Arial (Überschriften)"/>
              </a:rPr>
              <a:t> del </a:t>
            </a:r>
            <a:r>
              <a:rPr lang="en-US" kern="1200" dirty="0" err="1">
                <a:latin typeface="Arial (Überschriften)"/>
              </a:rPr>
              <a:t>Seguro</a:t>
            </a:r>
            <a:endParaRPr lang="en-US" kern="1200" dirty="0">
              <a:latin typeface="Arial (Überschriften)"/>
            </a:endParaRPr>
          </a:p>
        </p:txBody>
      </p:sp>
      <p:sp>
        <p:nvSpPr>
          <p:cNvPr id="3" name="Slide Number Placeholder 2" hidden="1"/>
          <p:cNvSpPr>
            <a:spLocks noGrp="1"/>
          </p:cNvSpPr>
          <p:nvPr>
            <p:ph type="sldNum" sz="quarter" idx="11"/>
          </p:nvPr>
        </p:nvSpPr>
        <p:spPr/>
        <p:txBody>
          <a:bodyPr/>
          <a:lstStyle/>
          <a:p>
            <a:fld id="{D2E93386-642E-403F-9299-29B2788FE86B}" type="slidenum">
              <a:rPr lang="de-DE">
                <a:latin typeface="Arial"/>
              </a:rPr>
              <a:pPr/>
              <a:t>13</a:t>
            </a:fld>
            <a:endParaRPr lang="de-DE" dirty="0">
              <a:latin typeface="Arial"/>
            </a:endParaRPr>
          </a:p>
        </p:txBody>
      </p:sp>
      <p:sp>
        <p:nvSpPr>
          <p:cNvPr id="5" name="Footer Placeholder 4"/>
          <p:cNvSpPr>
            <a:spLocks noGrp="1"/>
          </p:cNvSpPr>
          <p:nvPr>
            <p:ph type="ftr" sz="quarter" idx="3"/>
          </p:nvPr>
        </p:nvSpPr>
        <p:spPr/>
        <p:txBody>
          <a:bodyPr/>
          <a:lstStyle/>
          <a:p>
            <a:endParaRPr lang="de-DE">
              <a:latin typeface="Arial"/>
            </a:endParaRPr>
          </a:p>
        </p:txBody>
      </p:sp>
      <p:sp>
        <p:nvSpPr>
          <p:cNvPr id="6" name="TextBox 5"/>
          <p:cNvSpPr txBox="1"/>
          <p:nvPr>
            <p:custDataLst>
              <p:tags r:id="rId1"/>
            </p:custDataLst>
          </p:nvPr>
        </p:nvSpPr>
        <p:spPr>
          <a:xfrm>
            <a:off x="310665" y="737901"/>
            <a:ext cx="1333698" cy="276999"/>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rgbClr val="005192"/>
              </a:buClr>
            </a:pPr>
            <a:r>
              <a:rPr lang="en-US" dirty="0">
                <a:solidFill>
                  <a:srgbClr val="005192"/>
                </a:solidFill>
                <a:latin typeface="Arial (Textkörper)"/>
              </a:rPr>
              <a:t>Extra-</a:t>
            </a:r>
            <a:r>
              <a:rPr lang="en-US" dirty="0" err="1">
                <a:solidFill>
                  <a:srgbClr val="005192"/>
                </a:solidFill>
                <a:latin typeface="Arial (Textkörper)"/>
              </a:rPr>
              <a:t>Primas</a:t>
            </a:r>
            <a:endParaRPr lang="en-US" dirty="0">
              <a:solidFill>
                <a:srgbClr val="005192"/>
              </a:solidFill>
              <a:latin typeface="Arial (Textkörper)"/>
            </a:endParaRPr>
          </a:p>
        </p:txBody>
      </p:sp>
      <p:sp>
        <p:nvSpPr>
          <p:cNvPr id="7" name="Text Placeholder 3"/>
          <p:cNvSpPr>
            <a:spLocks noGrp="1"/>
          </p:cNvSpPr>
          <p:nvPr>
            <p:ph type="body" sz="quarter" idx="13"/>
          </p:nvPr>
        </p:nvSpPr>
        <p:spPr>
          <a:xfrm>
            <a:off x="1106963" y="1951609"/>
            <a:ext cx="10589388" cy="3687192"/>
          </a:xfrm>
        </p:spPr>
        <p:txBody>
          <a:bodyPr/>
          <a:lstStyle/>
          <a:p>
            <a:pPr marL="0" indent="0">
              <a:buNone/>
            </a:pPr>
            <a:r>
              <a:rPr lang="es-MX" b="1" dirty="0">
                <a:solidFill>
                  <a:schemeClr val="accent2"/>
                </a:solidFill>
              </a:rPr>
              <a:t>Definición:</a:t>
            </a:r>
          </a:p>
          <a:p>
            <a:pPr marL="0" indent="0">
              <a:buNone/>
            </a:pPr>
            <a:r>
              <a:rPr lang="es-MX" sz="1600" dirty="0">
                <a:solidFill>
                  <a:schemeClr val="accent2">
                    <a:lumMod val="60000"/>
                    <a:lumOff val="40000"/>
                  </a:schemeClr>
                </a:solidFill>
                <a:ea typeface="宋体" pitchFamily="2" charset="-122"/>
              </a:rPr>
              <a:t>Recargo Adicional </a:t>
            </a:r>
            <a:r>
              <a:rPr lang="es-MX" sz="1600" dirty="0">
                <a:ea typeface="宋体" pitchFamily="2" charset="-122"/>
              </a:rPr>
              <a:t>por Agravación de Riesgo</a:t>
            </a:r>
          </a:p>
          <a:p>
            <a:pPr marL="0" indent="0">
              <a:buNone/>
            </a:pPr>
            <a:endParaRPr lang="es-MX" sz="1600" dirty="0">
              <a:ea typeface="宋体" pitchFamily="2" charset="-122"/>
            </a:endParaRPr>
          </a:p>
          <a:p>
            <a:pPr marL="0" indent="0">
              <a:buNone/>
            </a:pPr>
            <a:r>
              <a:rPr lang="es-MX" b="1" dirty="0">
                <a:solidFill>
                  <a:schemeClr val="accent2"/>
                </a:solidFill>
              </a:rPr>
              <a:t>Beneficio Básico: </a:t>
            </a:r>
            <a:endParaRPr lang="es-ES" b="1" dirty="0">
              <a:solidFill>
                <a:schemeClr val="accent2"/>
              </a:solidFill>
            </a:endParaRPr>
          </a:p>
          <a:p>
            <a:pPr lvl="1">
              <a:spcBef>
                <a:spcPct val="20000"/>
              </a:spcBef>
            </a:pPr>
            <a:r>
              <a:rPr lang="es-ES" dirty="0"/>
              <a:t>Se expresa como tasa al millar:</a:t>
            </a:r>
          </a:p>
          <a:p>
            <a:pPr lvl="1">
              <a:spcBef>
                <a:spcPct val="20000"/>
              </a:spcBef>
            </a:pPr>
            <a:r>
              <a:rPr lang="es-MX" sz="1500" b="1" dirty="0">
                <a:ea typeface="宋体" pitchFamily="2" charset="-122"/>
              </a:rPr>
              <a:t>Tasa Neta de Riesgo </a:t>
            </a:r>
            <a:r>
              <a:rPr lang="es-MX" sz="1500" b="1" dirty="0">
                <a:solidFill>
                  <a:schemeClr val="accent2">
                    <a:lumMod val="60000"/>
                    <a:lumOff val="40000"/>
                  </a:schemeClr>
                </a:solidFill>
                <a:ea typeface="宋体" pitchFamily="2" charset="-122"/>
              </a:rPr>
              <a:t>+</a:t>
            </a:r>
            <a:r>
              <a:rPr lang="es-MX" sz="1500" b="1" dirty="0">
                <a:solidFill>
                  <a:schemeClr val="accent2"/>
                </a:solidFill>
                <a:ea typeface="宋体" pitchFamily="2" charset="-122"/>
              </a:rPr>
              <a:t> </a:t>
            </a:r>
            <a:r>
              <a:rPr lang="es-MX" sz="1500" b="1" dirty="0" err="1">
                <a:ea typeface="宋体" pitchFamily="2" charset="-122"/>
              </a:rPr>
              <a:t>Sobremortalidad</a:t>
            </a:r>
            <a:r>
              <a:rPr lang="es-MX" sz="1500" b="1" dirty="0">
                <a:ea typeface="宋体" pitchFamily="2" charset="-122"/>
              </a:rPr>
              <a:t> (%</a:t>
            </a:r>
            <a:r>
              <a:rPr lang="es-MX" sz="1500" b="1" baseline="-25000" dirty="0">
                <a:ea typeface="宋体" pitchFamily="2" charset="-122"/>
              </a:rPr>
              <a:t>o</a:t>
            </a:r>
            <a:r>
              <a:rPr lang="es-MX" sz="1500" b="1" dirty="0">
                <a:ea typeface="宋体" pitchFamily="2" charset="-122"/>
              </a:rPr>
              <a:t>)</a:t>
            </a:r>
          </a:p>
          <a:p>
            <a:pPr marL="446400" lvl="2" indent="0">
              <a:spcBef>
                <a:spcPct val="20000"/>
              </a:spcBef>
              <a:buNone/>
            </a:pPr>
            <a:endParaRPr lang="es-ES" dirty="0"/>
          </a:p>
          <a:p>
            <a:pPr marL="0" indent="0">
              <a:buNone/>
            </a:pPr>
            <a:r>
              <a:rPr lang="es-MX" b="1" dirty="0">
                <a:solidFill>
                  <a:schemeClr val="accent2"/>
                </a:solidFill>
              </a:rPr>
              <a:t>Beneficios Adicionales: </a:t>
            </a:r>
            <a:endParaRPr lang="es-ES" b="1" dirty="0">
              <a:solidFill>
                <a:schemeClr val="accent2"/>
              </a:solidFill>
            </a:endParaRPr>
          </a:p>
          <a:p>
            <a:pPr lvl="1">
              <a:spcBef>
                <a:spcPct val="20000"/>
              </a:spcBef>
            </a:pPr>
            <a:r>
              <a:rPr lang="es-ES" dirty="0"/>
              <a:t>Se expresa como porcentaje adicional:</a:t>
            </a:r>
          </a:p>
          <a:p>
            <a:pPr lvl="1">
              <a:spcBef>
                <a:spcPct val="20000"/>
              </a:spcBef>
            </a:pPr>
            <a:r>
              <a:rPr lang="es-MX" sz="1500" b="1" dirty="0">
                <a:ea typeface="宋体" pitchFamily="2" charset="-122"/>
              </a:rPr>
              <a:t>Tasa Neta de Riesgo </a:t>
            </a:r>
            <a:r>
              <a:rPr lang="es-MX" sz="1500" b="1" dirty="0">
                <a:solidFill>
                  <a:schemeClr val="accent2">
                    <a:lumMod val="60000"/>
                    <a:lumOff val="40000"/>
                  </a:schemeClr>
                </a:solidFill>
                <a:ea typeface="宋体" pitchFamily="2" charset="-122"/>
              </a:rPr>
              <a:t>* [ </a:t>
            </a:r>
            <a:r>
              <a:rPr lang="es-ES" sz="1500" b="1" dirty="0">
                <a:ea typeface="宋体" pitchFamily="2" charset="-122"/>
              </a:rPr>
              <a:t>Normal (100%) + Subnormalidad (%) </a:t>
            </a:r>
            <a:r>
              <a:rPr lang="es-ES" sz="1500" b="1" dirty="0">
                <a:solidFill>
                  <a:schemeClr val="accent2">
                    <a:lumMod val="60000"/>
                    <a:lumOff val="40000"/>
                  </a:schemeClr>
                </a:solidFill>
                <a:ea typeface="宋体" pitchFamily="2" charset="-122"/>
              </a:rPr>
              <a:t>]</a:t>
            </a:r>
          </a:p>
          <a:p>
            <a:pPr marL="446400" lvl="2" indent="0">
              <a:spcBef>
                <a:spcPct val="20000"/>
              </a:spcBef>
              <a:buNone/>
            </a:pPr>
            <a:endParaRPr lang="es-ES" dirty="0"/>
          </a:p>
          <a:p>
            <a:pPr lvl="1">
              <a:spcBef>
                <a:spcPct val="20000"/>
              </a:spcBef>
            </a:pPr>
            <a:endParaRPr lang="es-ES" dirty="0"/>
          </a:p>
          <a:p>
            <a:pPr marL="268288" lvl="1" indent="0">
              <a:spcBef>
                <a:spcPct val="20000"/>
              </a:spcBef>
              <a:buNone/>
            </a:pPr>
            <a:endParaRPr lang="es-ES" dirty="0"/>
          </a:p>
          <a:p>
            <a:pPr marL="268288" lvl="1" indent="0">
              <a:spcBef>
                <a:spcPct val="20000"/>
              </a:spcBef>
              <a:buNone/>
            </a:pPr>
            <a:endParaRPr lang="es-ES" dirty="0"/>
          </a:p>
          <a:p>
            <a:pPr marL="268288" lvl="1" indent="0">
              <a:spcBef>
                <a:spcPct val="20000"/>
              </a:spcBef>
              <a:buNone/>
            </a:pPr>
            <a:endParaRPr lang="es-ES" dirty="0"/>
          </a:p>
        </p:txBody>
      </p:sp>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Lst>
          </a:blip>
          <a:srcRect l="5102"/>
          <a:stretch/>
        </p:blipFill>
        <p:spPr>
          <a:xfrm>
            <a:off x="7472975" y="2138900"/>
            <a:ext cx="3639649" cy="3113451"/>
          </a:xfrm>
          <a:prstGeom prst="rect">
            <a:avLst/>
          </a:prstGeom>
        </p:spPr>
      </p:pic>
    </p:spTree>
    <p:extLst>
      <p:ext uri="{BB962C8B-B14F-4D97-AF65-F5344CB8AC3E}">
        <p14:creationId xmlns:p14="http://schemas.microsoft.com/office/powerpoint/2010/main" val="106068119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395" y="401974"/>
            <a:ext cx="8551175" cy="338554"/>
          </a:xfrm>
          <a:effectLst>
            <a:reflection endPos="0" dir="5400000" sy="-100000" algn="bl" rotWithShape="0"/>
          </a:effectLst>
        </p:spPr>
        <p:txBody>
          <a:bodyPr vert="horz" wrap="none" anchor="t"/>
          <a:lstStyle/>
          <a:p>
            <a:pPr eaLnBrk="0" hangingPunct="0">
              <a:spcAft>
                <a:spcPts val="0"/>
              </a:spcAft>
            </a:pPr>
            <a:r>
              <a:rPr lang="en-US" kern="1200" dirty="0" err="1">
                <a:latin typeface="Arial (Überschriften)"/>
              </a:rPr>
              <a:t>Primas</a:t>
            </a:r>
            <a:r>
              <a:rPr lang="en-US" kern="1200" dirty="0">
                <a:latin typeface="Arial (Überschriften)"/>
              </a:rPr>
              <a:t> del </a:t>
            </a:r>
            <a:r>
              <a:rPr lang="en-US" kern="1200" dirty="0" err="1">
                <a:latin typeface="Arial (Überschriften)"/>
              </a:rPr>
              <a:t>Seguro</a:t>
            </a:r>
            <a:endParaRPr lang="en-US" kern="1200" dirty="0">
              <a:latin typeface="Arial (Überschriften)"/>
            </a:endParaRPr>
          </a:p>
        </p:txBody>
      </p:sp>
      <p:sp>
        <p:nvSpPr>
          <p:cNvPr id="3" name="Slide Number Placeholder 2" hidden="1"/>
          <p:cNvSpPr>
            <a:spLocks noGrp="1"/>
          </p:cNvSpPr>
          <p:nvPr>
            <p:ph type="sldNum" sz="quarter" idx="11"/>
          </p:nvPr>
        </p:nvSpPr>
        <p:spPr/>
        <p:txBody>
          <a:bodyPr/>
          <a:lstStyle/>
          <a:p>
            <a:fld id="{D2E93386-642E-403F-9299-29B2788FE86B}" type="slidenum">
              <a:rPr lang="de-DE">
                <a:latin typeface="Arial"/>
              </a:rPr>
              <a:pPr/>
              <a:t>14</a:t>
            </a:fld>
            <a:endParaRPr lang="de-DE" dirty="0">
              <a:latin typeface="Arial"/>
            </a:endParaRPr>
          </a:p>
        </p:txBody>
      </p:sp>
      <p:sp>
        <p:nvSpPr>
          <p:cNvPr id="5" name="Footer Placeholder 4"/>
          <p:cNvSpPr>
            <a:spLocks noGrp="1"/>
          </p:cNvSpPr>
          <p:nvPr>
            <p:ph type="ftr" sz="quarter" idx="3"/>
          </p:nvPr>
        </p:nvSpPr>
        <p:spPr/>
        <p:txBody>
          <a:bodyPr/>
          <a:lstStyle/>
          <a:p>
            <a:endParaRPr lang="de-DE" dirty="0">
              <a:latin typeface="Arial"/>
            </a:endParaRPr>
          </a:p>
        </p:txBody>
      </p:sp>
      <p:sp>
        <p:nvSpPr>
          <p:cNvPr id="6" name="TextBox 5"/>
          <p:cNvSpPr txBox="1"/>
          <p:nvPr>
            <p:custDataLst>
              <p:tags r:id="rId1"/>
            </p:custDataLst>
          </p:nvPr>
        </p:nvSpPr>
        <p:spPr>
          <a:xfrm>
            <a:off x="353395" y="740528"/>
            <a:ext cx="5969583" cy="553998"/>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rgbClr val="005192"/>
              </a:buClr>
            </a:pPr>
            <a:r>
              <a:rPr lang="en-US" dirty="0" err="1">
                <a:solidFill>
                  <a:srgbClr val="005192"/>
                </a:solidFill>
                <a:latin typeface="Arial (Textkörper)"/>
              </a:rPr>
              <a:t>Ejemplo</a:t>
            </a:r>
            <a:r>
              <a:rPr lang="en-US" dirty="0">
                <a:solidFill>
                  <a:srgbClr val="005192"/>
                </a:solidFill>
                <a:latin typeface="Arial (Textkörper)"/>
              </a:rPr>
              <a:t> de </a:t>
            </a:r>
            <a:r>
              <a:rPr lang="en-US" dirty="0" err="1">
                <a:solidFill>
                  <a:srgbClr val="005192"/>
                </a:solidFill>
                <a:latin typeface="Arial (Textkörper)"/>
              </a:rPr>
              <a:t>Cálculo</a:t>
            </a:r>
            <a:r>
              <a:rPr lang="en-US" dirty="0">
                <a:solidFill>
                  <a:srgbClr val="005192"/>
                </a:solidFill>
                <a:latin typeface="Arial (Textkörper)"/>
              </a:rPr>
              <a:t> -  Prima </a:t>
            </a:r>
            <a:r>
              <a:rPr lang="en-US" dirty="0" err="1">
                <a:solidFill>
                  <a:srgbClr val="005192"/>
                </a:solidFill>
                <a:latin typeface="Arial (Textkörper)"/>
              </a:rPr>
              <a:t>Neta</a:t>
            </a:r>
            <a:r>
              <a:rPr lang="en-US" dirty="0">
                <a:solidFill>
                  <a:srgbClr val="005192"/>
                </a:solidFill>
                <a:latin typeface="Arial (Textkörper)"/>
              </a:rPr>
              <a:t> de </a:t>
            </a:r>
            <a:r>
              <a:rPr lang="en-US" dirty="0" err="1">
                <a:solidFill>
                  <a:srgbClr val="005192"/>
                </a:solidFill>
                <a:latin typeface="Arial (Textkörper)"/>
              </a:rPr>
              <a:t>Riesgo</a:t>
            </a:r>
            <a:r>
              <a:rPr lang="en-US" dirty="0">
                <a:solidFill>
                  <a:srgbClr val="005192"/>
                </a:solidFill>
                <a:latin typeface="Arial (Textkörper)"/>
              </a:rPr>
              <a:t> + Extra-prima</a:t>
            </a:r>
          </a:p>
          <a:p>
            <a:pPr eaLnBrk="0" hangingPunct="0">
              <a:buClr>
                <a:srgbClr val="005192"/>
              </a:buClr>
            </a:pPr>
            <a:endParaRPr lang="en-US" dirty="0">
              <a:solidFill>
                <a:srgbClr val="005192"/>
              </a:solidFill>
              <a:latin typeface="Arial (Textkörper)"/>
            </a:endParaRPr>
          </a:p>
        </p:txBody>
      </p:sp>
      <p:sp>
        <p:nvSpPr>
          <p:cNvPr id="11" name="Text Placeholder 3"/>
          <p:cNvSpPr>
            <a:spLocks noGrp="1"/>
          </p:cNvSpPr>
          <p:nvPr>
            <p:ph type="body" sz="quarter" idx="13"/>
          </p:nvPr>
        </p:nvSpPr>
        <p:spPr>
          <a:xfrm>
            <a:off x="945599" y="1811505"/>
            <a:ext cx="10365868" cy="4025717"/>
          </a:xfrm>
        </p:spPr>
        <p:txBody>
          <a:bodyPr/>
          <a:lstStyle/>
          <a:p>
            <a:pPr marL="0" indent="0">
              <a:buNone/>
            </a:pPr>
            <a:r>
              <a:rPr lang="es-MX" altLang="zh-CN" b="1" dirty="0">
                <a:solidFill>
                  <a:schemeClr val="accent2"/>
                </a:solidFill>
              </a:rPr>
              <a:t>Datos:</a:t>
            </a:r>
          </a:p>
          <a:p>
            <a:pPr lvl="1">
              <a:spcBef>
                <a:spcPct val="20000"/>
              </a:spcBef>
            </a:pPr>
            <a:r>
              <a:rPr lang="es-ES" sz="1500" dirty="0">
                <a:ea typeface="宋体" pitchFamily="2" charset="-122"/>
              </a:rPr>
              <a:t>Tasa Neta de Riesgo por Fallecimiento = 0.95</a:t>
            </a:r>
          </a:p>
          <a:p>
            <a:pPr lvl="1">
              <a:spcBef>
                <a:spcPct val="20000"/>
              </a:spcBef>
            </a:pPr>
            <a:r>
              <a:rPr lang="es-ES" sz="1500" dirty="0">
                <a:ea typeface="宋体" pitchFamily="2" charset="-122"/>
              </a:rPr>
              <a:t>Tasa Neta de Riesgo por Invalidez= 0.55 </a:t>
            </a:r>
          </a:p>
          <a:p>
            <a:pPr lvl="1">
              <a:spcBef>
                <a:spcPct val="20000"/>
              </a:spcBef>
            </a:pPr>
            <a:r>
              <a:rPr lang="es-ES" sz="1500" dirty="0">
                <a:ea typeface="宋体" pitchFamily="2" charset="-122"/>
              </a:rPr>
              <a:t>Subnormalidad Muerte: 1.5%</a:t>
            </a:r>
            <a:r>
              <a:rPr lang="es-ES" sz="1500" baseline="-25000" dirty="0">
                <a:ea typeface="宋体" pitchFamily="2" charset="-122"/>
              </a:rPr>
              <a:t>o</a:t>
            </a:r>
          </a:p>
          <a:p>
            <a:pPr lvl="1">
              <a:spcBef>
                <a:spcPct val="20000"/>
              </a:spcBef>
            </a:pPr>
            <a:r>
              <a:rPr lang="es-ES" sz="1500" dirty="0">
                <a:ea typeface="宋体" pitchFamily="2" charset="-122"/>
              </a:rPr>
              <a:t>Subnormalidad Invalidez: +50%</a:t>
            </a:r>
          </a:p>
          <a:p>
            <a:pPr lvl="1">
              <a:spcBef>
                <a:spcPct val="20000"/>
              </a:spcBef>
            </a:pPr>
            <a:endParaRPr lang="es-ES" sz="1500" dirty="0">
              <a:ea typeface="宋体" pitchFamily="2" charset="-122"/>
            </a:endParaRPr>
          </a:p>
          <a:p>
            <a:pPr>
              <a:spcBef>
                <a:spcPct val="20000"/>
              </a:spcBef>
            </a:pPr>
            <a:r>
              <a:rPr lang="es-ES" sz="1700" b="1" dirty="0">
                <a:solidFill>
                  <a:schemeClr val="accent2"/>
                </a:solidFill>
                <a:ea typeface="宋体" pitchFamily="2" charset="-122"/>
              </a:rPr>
              <a:t>Beneficio Básico</a:t>
            </a:r>
          </a:p>
          <a:p>
            <a:pPr lvl="1">
              <a:spcBef>
                <a:spcPct val="20000"/>
              </a:spcBef>
            </a:pPr>
            <a:r>
              <a:rPr lang="es-MX" sz="1500" b="1" dirty="0">
                <a:ea typeface="宋体" pitchFamily="2" charset="-122"/>
              </a:rPr>
              <a:t>Tasa Neta de Riesgo </a:t>
            </a:r>
            <a:r>
              <a:rPr lang="es-MX" sz="1500" b="1" dirty="0">
                <a:solidFill>
                  <a:schemeClr val="accent2">
                    <a:lumMod val="60000"/>
                    <a:lumOff val="40000"/>
                  </a:schemeClr>
                </a:solidFill>
                <a:ea typeface="宋体" pitchFamily="2" charset="-122"/>
              </a:rPr>
              <a:t>+</a:t>
            </a:r>
            <a:r>
              <a:rPr lang="es-MX" sz="1500" b="1" dirty="0">
                <a:solidFill>
                  <a:schemeClr val="accent2"/>
                </a:solidFill>
                <a:ea typeface="宋体" pitchFamily="2" charset="-122"/>
              </a:rPr>
              <a:t> </a:t>
            </a:r>
            <a:r>
              <a:rPr lang="es-MX" sz="1500" b="1" dirty="0" err="1">
                <a:ea typeface="宋体" pitchFamily="2" charset="-122"/>
              </a:rPr>
              <a:t>Sobremortalidad</a:t>
            </a:r>
            <a:r>
              <a:rPr lang="es-MX" sz="1500" b="1" dirty="0">
                <a:ea typeface="宋体" pitchFamily="2" charset="-122"/>
              </a:rPr>
              <a:t> (%</a:t>
            </a:r>
            <a:r>
              <a:rPr lang="es-MX" sz="1500" b="1" baseline="-25000" dirty="0">
                <a:ea typeface="宋体" pitchFamily="2" charset="-122"/>
              </a:rPr>
              <a:t>o</a:t>
            </a:r>
            <a:r>
              <a:rPr lang="es-MX" sz="1500" b="1" dirty="0">
                <a:ea typeface="宋体" pitchFamily="2" charset="-122"/>
              </a:rPr>
              <a:t>)</a:t>
            </a:r>
          </a:p>
          <a:p>
            <a:pPr lvl="1">
              <a:spcBef>
                <a:spcPct val="20000"/>
              </a:spcBef>
            </a:pPr>
            <a:r>
              <a:rPr lang="es-MX" sz="1500" dirty="0">
                <a:ea typeface="宋体" pitchFamily="2" charset="-122"/>
              </a:rPr>
              <a:t>0.95%</a:t>
            </a:r>
            <a:r>
              <a:rPr lang="es-MX" sz="1500" baseline="-25000" dirty="0">
                <a:ea typeface="宋体" pitchFamily="2" charset="-122"/>
              </a:rPr>
              <a:t>o</a:t>
            </a:r>
            <a:r>
              <a:rPr lang="es-MX" sz="1500" dirty="0">
                <a:ea typeface="宋体" pitchFamily="2" charset="-122"/>
              </a:rPr>
              <a:t> </a:t>
            </a:r>
            <a:r>
              <a:rPr lang="es-MX" sz="1500" dirty="0">
                <a:solidFill>
                  <a:schemeClr val="accent2"/>
                </a:solidFill>
                <a:ea typeface="宋体" pitchFamily="2" charset="-122"/>
              </a:rPr>
              <a:t> </a:t>
            </a:r>
            <a:r>
              <a:rPr lang="es-MX" sz="1500" dirty="0">
                <a:solidFill>
                  <a:schemeClr val="accent2">
                    <a:lumMod val="60000"/>
                    <a:lumOff val="40000"/>
                  </a:schemeClr>
                </a:solidFill>
                <a:ea typeface="宋体" pitchFamily="2" charset="-122"/>
              </a:rPr>
              <a:t>+</a:t>
            </a:r>
            <a:r>
              <a:rPr lang="es-MX" sz="1500" dirty="0">
                <a:solidFill>
                  <a:schemeClr val="accent2"/>
                </a:solidFill>
                <a:ea typeface="宋体" pitchFamily="2" charset="-122"/>
              </a:rPr>
              <a:t> </a:t>
            </a:r>
            <a:r>
              <a:rPr lang="es-MX" sz="1500" dirty="0">
                <a:ea typeface="宋体" pitchFamily="2" charset="-122"/>
              </a:rPr>
              <a:t>1.5%</a:t>
            </a:r>
            <a:r>
              <a:rPr lang="es-MX" sz="1500" baseline="-25000" dirty="0">
                <a:ea typeface="宋体" pitchFamily="2" charset="-122"/>
              </a:rPr>
              <a:t>o</a:t>
            </a:r>
            <a:r>
              <a:rPr lang="es-MX" sz="1500" baseline="-25000" dirty="0">
                <a:solidFill>
                  <a:schemeClr val="accent2"/>
                </a:solidFill>
                <a:ea typeface="宋体" pitchFamily="2" charset="-122"/>
              </a:rPr>
              <a:t> </a:t>
            </a:r>
            <a:r>
              <a:rPr lang="es-MX" sz="1500" dirty="0">
                <a:solidFill>
                  <a:schemeClr val="accent2"/>
                </a:solidFill>
                <a:ea typeface="宋体" pitchFamily="2" charset="-122"/>
              </a:rPr>
              <a:t>= </a:t>
            </a:r>
            <a:r>
              <a:rPr lang="es-MX" sz="1500" b="1" dirty="0">
                <a:ea typeface="宋体" pitchFamily="2" charset="-122"/>
              </a:rPr>
              <a:t> </a:t>
            </a:r>
            <a:r>
              <a:rPr lang="es-MX" sz="1500" dirty="0">
                <a:solidFill>
                  <a:schemeClr val="accent2">
                    <a:lumMod val="60000"/>
                    <a:lumOff val="40000"/>
                  </a:schemeClr>
                </a:solidFill>
                <a:ea typeface="宋体" pitchFamily="2" charset="-122"/>
              </a:rPr>
              <a:t>2.45%</a:t>
            </a:r>
            <a:r>
              <a:rPr lang="es-MX" sz="1500" baseline="-25000" dirty="0">
                <a:solidFill>
                  <a:schemeClr val="accent2">
                    <a:lumMod val="60000"/>
                    <a:lumOff val="40000"/>
                  </a:schemeClr>
                </a:solidFill>
                <a:ea typeface="宋体" pitchFamily="2" charset="-122"/>
              </a:rPr>
              <a:t>o</a:t>
            </a:r>
            <a:r>
              <a:rPr lang="es-ES" sz="1500" b="1" baseline="-25000" dirty="0">
                <a:ea typeface="宋体" pitchFamily="2" charset="-122"/>
              </a:rPr>
              <a:t> </a:t>
            </a:r>
            <a:endParaRPr lang="es-MX" sz="1500" baseline="-25000" dirty="0">
              <a:solidFill>
                <a:schemeClr val="accent2"/>
              </a:solidFill>
              <a:ea typeface="宋体" pitchFamily="2" charset="-122"/>
            </a:endParaRPr>
          </a:p>
          <a:p>
            <a:pPr marL="268288" lvl="1" indent="0">
              <a:spcBef>
                <a:spcPct val="20000"/>
              </a:spcBef>
              <a:buNone/>
            </a:pPr>
            <a:endParaRPr lang="es-ES" sz="1700" dirty="0">
              <a:solidFill>
                <a:schemeClr val="accent2"/>
              </a:solidFill>
              <a:ea typeface="宋体" pitchFamily="2" charset="-122"/>
            </a:endParaRPr>
          </a:p>
          <a:p>
            <a:pPr>
              <a:spcBef>
                <a:spcPct val="20000"/>
              </a:spcBef>
            </a:pPr>
            <a:r>
              <a:rPr lang="es-ES" sz="1700" b="1" dirty="0">
                <a:solidFill>
                  <a:schemeClr val="accent2"/>
                </a:solidFill>
                <a:ea typeface="宋体" pitchFamily="2" charset="-122"/>
              </a:rPr>
              <a:t>Beneficio de Invalidez</a:t>
            </a:r>
          </a:p>
          <a:p>
            <a:pPr lvl="1">
              <a:spcBef>
                <a:spcPct val="20000"/>
              </a:spcBef>
            </a:pPr>
            <a:r>
              <a:rPr lang="es-MX" sz="1500" b="1" dirty="0">
                <a:ea typeface="宋体" pitchFamily="2" charset="-122"/>
              </a:rPr>
              <a:t>Tasa Neta de Riesgo </a:t>
            </a:r>
            <a:r>
              <a:rPr lang="es-MX" sz="1500" b="1" dirty="0">
                <a:solidFill>
                  <a:schemeClr val="accent2">
                    <a:lumMod val="60000"/>
                    <a:lumOff val="40000"/>
                  </a:schemeClr>
                </a:solidFill>
                <a:ea typeface="宋体" pitchFamily="2" charset="-122"/>
              </a:rPr>
              <a:t>* [ </a:t>
            </a:r>
            <a:r>
              <a:rPr lang="es-ES" sz="1500" b="1" dirty="0">
                <a:ea typeface="宋体" pitchFamily="2" charset="-122"/>
              </a:rPr>
              <a:t>Normal (100%) + Subnormalidad (%) </a:t>
            </a:r>
            <a:r>
              <a:rPr lang="es-ES" sz="1500" b="1" dirty="0">
                <a:solidFill>
                  <a:schemeClr val="accent2">
                    <a:lumMod val="60000"/>
                    <a:lumOff val="40000"/>
                  </a:schemeClr>
                </a:solidFill>
                <a:ea typeface="宋体" pitchFamily="2" charset="-122"/>
              </a:rPr>
              <a:t>]</a:t>
            </a:r>
          </a:p>
          <a:p>
            <a:pPr lvl="1">
              <a:spcBef>
                <a:spcPct val="20000"/>
              </a:spcBef>
            </a:pPr>
            <a:r>
              <a:rPr lang="es-ES" sz="1500" dirty="0">
                <a:solidFill>
                  <a:schemeClr val="accent2"/>
                </a:solidFill>
                <a:ea typeface="宋体" pitchFamily="2" charset="-122"/>
              </a:rPr>
              <a:t> </a:t>
            </a:r>
            <a:r>
              <a:rPr lang="es-ES" sz="1500" dirty="0">
                <a:ea typeface="宋体" pitchFamily="2" charset="-122"/>
              </a:rPr>
              <a:t>0.55%</a:t>
            </a:r>
            <a:r>
              <a:rPr lang="es-ES" sz="1500" baseline="-25000" dirty="0">
                <a:ea typeface="宋体" pitchFamily="2" charset="-122"/>
              </a:rPr>
              <a:t>o</a:t>
            </a:r>
            <a:r>
              <a:rPr lang="es-ES" sz="1500" dirty="0">
                <a:solidFill>
                  <a:schemeClr val="accent2"/>
                </a:solidFill>
                <a:ea typeface="宋体" pitchFamily="2" charset="-122"/>
              </a:rPr>
              <a:t> </a:t>
            </a:r>
            <a:r>
              <a:rPr lang="es-ES" sz="1500" dirty="0">
                <a:solidFill>
                  <a:schemeClr val="accent2">
                    <a:lumMod val="60000"/>
                    <a:lumOff val="40000"/>
                  </a:schemeClr>
                </a:solidFill>
                <a:ea typeface="宋体" pitchFamily="2" charset="-122"/>
              </a:rPr>
              <a:t>* [ </a:t>
            </a:r>
            <a:r>
              <a:rPr lang="es-ES" sz="1500" dirty="0">
                <a:ea typeface="宋体" pitchFamily="2" charset="-122"/>
              </a:rPr>
              <a:t>100% + 50% </a:t>
            </a:r>
            <a:r>
              <a:rPr lang="es-ES" sz="1500" dirty="0">
                <a:solidFill>
                  <a:schemeClr val="accent2">
                    <a:lumMod val="60000"/>
                    <a:lumOff val="40000"/>
                  </a:schemeClr>
                </a:solidFill>
                <a:ea typeface="宋体" pitchFamily="2" charset="-122"/>
              </a:rPr>
              <a:t>] </a:t>
            </a:r>
            <a:r>
              <a:rPr lang="es-ES" sz="1500" dirty="0">
                <a:solidFill>
                  <a:schemeClr val="accent2"/>
                </a:solidFill>
                <a:ea typeface="宋体" pitchFamily="2" charset="-122"/>
              </a:rPr>
              <a:t>=</a:t>
            </a:r>
            <a:r>
              <a:rPr lang="es-ES" sz="1500" dirty="0">
                <a:solidFill>
                  <a:schemeClr val="accent2">
                    <a:lumMod val="60000"/>
                    <a:lumOff val="40000"/>
                  </a:schemeClr>
                </a:solidFill>
                <a:ea typeface="宋体" pitchFamily="2" charset="-122"/>
              </a:rPr>
              <a:t> 0.825%</a:t>
            </a:r>
            <a:r>
              <a:rPr lang="es-ES" sz="1500" baseline="-25000" dirty="0">
                <a:solidFill>
                  <a:schemeClr val="accent2">
                    <a:lumMod val="60000"/>
                    <a:lumOff val="40000"/>
                  </a:schemeClr>
                </a:solidFill>
                <a:ea typeface="宋体" pitchFamily="2" charset="-122"/>
              </a:rPr>
              <a:t>o</a:t>
            </a:r>
            <a:endParaRPr lang="es-ES" sz="1500" dirty="0">
              <a:solidFill>
                <a:schemeClr val="accent2">
                  <a:lumMod val="60000"/>
                  <a:lumOff val="40000"/>
                </a:schemeClr>
              </a:solidFill>
              <a:ea typeface="宋体" pitchFamily="2" charset="-122"/>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107" y="1811505"/>
            <a:ext cx="2603500" cy="1735667"/>
          </a:xfrm>
          <a:prstGeom prst="rect">
            <a:avLst/>
          </a:prstGeom>
        </p:spPr>
      </p:pic>
    </p:spTree>
    <p:extLst>
      <p:ext uri="{BB962C8B-B14F-4D97-AF65-F5344CB8AC3E}">
        <p14:creationId xmlns:p14="http://schemas.microsoft.com/office/powerpoint/2010/main" val="385987314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757" y="385047"/>
            <a:ext cx="8551175" cy="338554"/>
          </a:xfrm>
          <a:effectLst>
            <a:reflection endPos="0" dir="5400000" sy="-100000" algn="bl" rotWithShape="0"/>
          </a:effectLst>
        </p:spPr>
        <p:txBody>
          <a:bodyPr vert="horz" wrap="none" anchor="t"/>
          <a:lstStyle/>
          <a:p>
            <a:pPr eaLnBrk="0" hangingPunct="0">
              <a:spcAft>
                <a:spcPts val="0"/>
              </a:spcAft>
            </a:pPr>
            <a:r>
              <a:rPr lang="en-US" kern="1200" dirty="0" err="1">
                <a:latin typeface="Arial (Überschriften)"/>
              </a:rPr>
              <a:t>Primas</a:t>
            </a:r>
            <a:r>
              <a:rPr lang="en-US" kern="1200" dirty="0">
                <a:latin typeface="Arial (Überschriften)"/>
              </a:rPr>
              <a:t> del </a:t>
            </a:r>
            <a:r>
              <a:rPr lang="en-US" kern="1200" dirty="0" err="1">
                <a:latin typeface="Arial (Überschriften)"/>
              </a:rPr>
              <a:t>Seguro</a:t>
            </a:r>
            <a:endParaRPr lang="en-US" kern="1200" dirty="0">
              <a:latin typeface="Arial (Überschriften)"/>
            </a:endParaRPr>
          </a:p>
        </p:txBody>
      </p:sp>
      <p:sp>
        <p:nvSpPr>
          <p:cNvPr id="3" name="Slide Number Placeholder 2" hidden="1"/>
          <p:cNvSpPr>
            <a:spLocks noGrp="1"/>
          </p:cNvSpPr>
          <p:nvPr>
            <p:ph type="sldNum" sz="quarter" idx="11"/>
          </p:nvPr>
        </p:nvSpPr>
        <p:spPr/>
        <p:txBody>
          <a:bodyPr/>
          <a:lstStyle/>
          <a:p>
            <a:fld id="{D2E93386-642E-403F-9299-29B2788FE86B}" type="slidenum">
              <a:rPr lang="de-DE">
                <a:latin typeface="Arial"/>
              </a:rPr>
              <a:pPr/>
              <a:t>15</a:t>
            </a:fld>
            <a:endParaRPr lang="de-DE" dirty="0">
              <a:latin typeface="Arial"/>
            </a:endParaRPr>
          </a:p>
        </p:txBody>
      </p:sp>
      <p:sp>
        <p:nvSpPr>
          <p:cNvPr id="5" name="Footer Placeholder 4"/>
          <p:cNvSpPr>
            <a:spLocks noGrp="1"/>
          </p:cNvSpPr>
          <p:nvPr>
            <p:ph type="ftr" sz="quarter" idx="3"/>
          </p:nvPr>
        </p:nvSpPr>
        <p:spPr/>
        <p:txBody>
          <a:bodyPr/>
          <a:lstStyle/>
          <a:p>
            <a:endParaRPr lang="de-DE">
              <a:latin typeface="Arial"/>
            </a:endParaRPr>
          </a:p>
        </p:txBody>
      </p:sp>
      <p:sp>
        <p:nvSpPr>
          <p:cNvPr id="6" name="TextBox 5"/>
          <p:cNvSpPr txBox="1"/>
          <p:nvPr>
            <p:custDataLst>
              <p:tags r:id="rId1"/>
            </p:custDataLst>
          </p:nvPr>
        </p:nvSpPr>
        <p:spPr>
          <a:xfrm>
            <a:off x="327757" y="711700"/>
            <a:ext cx="3603679" cy="553998"/>
          </a:xfrm>
          <a:prstGeom prst="rect">
            <a:avLst/>
          </a:prstGeom>
          <a:noFill/>
          <a:effectLst>
            <a:reflection endPos="0" dir="5400000" sy="-100000" algn="bl" rotWithShape="0"/>
          </a:effectLst>
        </p:spPr>
        <p:txBody>
          <a:bodyPr vert="horz" wrap="none" lIns="0" tIns="0" rIns="0" bIns="0" rtlCol="0" anchor="t">
            <a:spAutoFit/>
          </a:bodyPr>
          <a:lstStyle/>
          <a:p>
            <a:pPr eaLnBrk="0" hangingPunct="0">
              <a:buClr>
                <a:srgbClr val="005192"/>
              </a:buClr>
            </a:pPr>
            <a:r>
              <a:rPr lang="en-US" dirty="0" err="1">
                <a:solidFill>
                  <a:srgbClr val="005192"/>
                </a:solidFill>
                <a:latin typeface="Arial (Textkörper)"/>
              </a:rPr>
              <a:t>Tipos</a:t>
            </a:r>
            <a:r>
              <a:rPr lang="en-US" dirty="0">
                <a:solidFill>
                  <a:srgbClr val="005192"/>
                </a:solidFill>
                <a:latin typeface="Arial (Textkörper)"/>
              </a:rPr>
              <a:t> de </a:t>
            </a:r>
            <a:r>
              <a:rPr lang="en-US" dirty="0" err="1">
                <a:solidFill>
                  <a:srgbClr val="005192"/>
                </a:solidFill>
                <a:latin typeface="Arial (Textkörper)"/>
              </a:rPr>
              <a:t>Primas</a:t>
            </a:r>
            <a:r>
              <a:rPr lang="en-US" dirty="0">
                <a:solidFill>
                  <a:srgbClr val="005192"/>
                </a:solidFill>
                <a:latin typeface="Arial (Textkörper)"/>
              </a:rPr>
              <a:t> – Prima de </a:t>
            </a:r>
            <a:r>
              <a:rPr lang="en-US" dirty="0" err="1">
                <a:solidFill>
                  <a:srgbClr val="005192"/>
                </a:solidFill>
                <a:latin typeface="Arial (Textkörper)"/>
              </a:rPr>
              <a:t>Tarifa</a:t>
            </a:r>
            <a:r>
              <a:rPr lang="en-US" dirty="0">
                <a:solidFill>
                  <a:srgbClr val="005192"/>
                </a:solidFill>
                <a:latin typeface="Arial (Textkörper)"/>
              </a:rPr>
              <a:t> </a:t>
            </a:r>
          </a:p>
          <a:p>
            <a:pPr eaLnBrk="0" hangingPunct="0">
              <a:buClr>
                <a:srgbClr val="005192"/>
              </a:buClr>
            </a:pPr>
            <a:endParaRPr lang="en-US" dirty="0">
              <a:solidFill>
                <a:srgbClr val="005192"/>
              </a:solidFill>
              <a:latin typeface="Arial (Textkörper)"/>
            </a:endParaRPr>
          </a:p>
        </p:txBody>
      </p:sp>
      <p:sp>
        <p:nvSpPr>
          <p:cNvPr id="7" name="Text Placeholder 3"/>
          <p:cNvSpPr>
            <a:spLocks noGrp="1"/>
          </p:cNvSpPr>
          <p:nvPr>
            <p:ph type="body" sz="quarter" idx="13"/>
          </p:nvPr>
        </p:nvSpPr>
        <p:spPr>
          <a:xfrm>
            <a:off x="945600" y="1637047"/>
            <a:ext cx="8229356" cy="4622804"/>
          </a:xfrm>
        </p:spPr>
        <p:txBody>
          <a:bodyPr/>
          <a:lstStyle/>
          <a:p>
            <a:pPr marL="0" indent="0">
              <a:buNone/>
            </a:pPr>
            <a:r>
              <a:rPr lang="es-ES" sz="2000" b="1" dirty="0">
                <a:solidFill>
                  <a:schemeClr val="accent2"/>
                </a:solidFill>
              </a:rPr>
              <a:t>Prima de </a:t>
            </a:r>
            <a:r>
              <a:rPr lang="es-MX" sz="2000" b="1" dirty="0">
                <a:solidFill>
                  <a:schemeClr val="accent2"/>
                </a:solidFill>
              </a:rPr>
              <a:t>Tarifa (PT)</a:t>
            </a:r>
          </a:p>
          <a:p>
            <a:pPr marL="0" indent="0">
              <a:buNone/>
            </a:pPr>
            <a:r>
              <a:rPr lang="es-MX" b="1" dirty="0">
                <a:solidFill>
                  <a:schemeClr val="accent2">
                    <a:lumMod val="60000"/>
                    <a:lumOff val="40000"/>
                  </a:schemeClr>
                </a:solidFill>
              </a:rPr>
              <a:t>Definición:</a:t>
            </a:r>
          </a:p>
          <a:p>
            <a:pPr marL="0" indent="0">
              <a:spcBef>
                <a:spcPct val="20000"/>
              </a:spcBef>
              <a:buNone/>
            </a:pPr>
            <a:r>
              <a:rPr lang="es-ES" sz="1600" u="sng" dirty="0"/>
              <a:t>Prima que se le cobra al asegurado</a:t>
            </a:r>
            <a:r>
              <a:rPr lang="es-ES" sz="1600" dirty="0"/>
              <a:t>. Esta incluye la PNR más:</a:t>
            </a:r>
          </a:p>
          <a:p>
            <a:pPr lvl="1">
              <a:spcBef>
                <a:spcPct val="20000"/>
              </a:spcBef>
              <a:buFont typeface="Wingdings" panose="05000000000000000000" pitchFamily="2" charset="2"/>
              <a:buChar char="§"/>
            </a:pPr>
            <a:r>
              <a:rPr lang="es-ES" dirty="0"/>
              <a:t>Gastos por la colocación</a:t>
            </a:r>
          </a:p>
          <a:p>
            <a:pPr lvl="1">
              <a:spcBef>
                <a:spcPct val="20000"/>
              </a:spcBef>
              <a:buFont typeface="Wingdings" panose="05000000000000000000" pitchFamily="2" charset="2"/>
              <a:buChar char="§"/>
            </a:pPr>
            <a:r>
              <a:rPr lang="es-ES" dirty="0"/>
              <a:t>Gastos de administración</a:t>
            </a:r>
          </a:p>
          <a:p>
            <a:pPr lvl="1">
              <a:spcBef>
                <a:spcPct val="20000"/>
              </a:spcBef>
              <a:buFont typeface="Wingdings" panose="05000000000000000000" pitchFamily="2" charset="2"/>
              <a:buChar char="§"/>
            </a:pPr>
            <a:r>
              <a:rPr lang="es-ES" dirty="0"/>
              <a:t>Margen de utilidad de la compañía.</a:t>
            </a:r>
          </a:p>
          <a:p>
            <a:pPr lvl="1">
              <a:spcBef>
                <a:spcPct val="20000"/>
              </a:spcBef>
              <a:buFont typeface="Wingdings" panose="05000000000000000000" pitchFamily="2" charset="2"/>
              <a:buChar char="§"/>
            </a:pPr>
            <a:endParaRPr lang="en-US" dirty="0"/>
          </a:p>
          <a:p>
            <a:pPr marL="0" indent="0">
              <a:buNone/>
            </a:pPr>
            <a:r>
              <a:rPr lang="es-MX" b="1" dirty="0">
                <a:solidFill>
                  <a:schemeClr val="accent2"/>
                </a:solidFill>
              </a:rPr>
              <a:t> </a:t>
            </a:r>
            <a:r>
              <a:rPr lang="es-MX" b="1" dirty="0">
                <a:solidFill>
                  <a:schemeClr val="accent2">
                    <a:lumMod val="60000"/>
                    <a:lumOff val="40000"/>
                  </a:schemeClr>
                </a:solidFill>
              </a:rPr>
              <a:t>Ejemplo:</a:t>
            </a:r>
            <a:endParaRPr lang="es-ES" b="1" dirty="0">
              <a:solidFill>
                <a:schemeClr val="accent2">
                  <a:lumMod val="60000"/>
                  <a:lumOff val="40000"/>
                </a:schemeClr>
              </a:solidFill>
            </a:endParaRPr>
          </a:p>
          <a:p>
            <a:pPr lvl="1">
              <a:spcBef>
                <a:spcPct val="20000"/>
              </a:spcBef>
              <a:buFont typeface="Wingdings" panose="05000000000000000000" pitchFamily="2" charset="2"/>
              <a:buChar char="§"/>
            </a:pPr>
            <a:r>
              <a:rPr lang="es-ES" dirty="0"/>
              <a:t>PNR= 9.5 </a:t>
            </a:r>
            <a:endParaRPr lang="es-ES" sz="1400" dirty="0"/>
          </a:p>
          <a:p>
            <a:pPr lvl="1">
              <a:spcBef>
                <a:spcPct val="20000"/>
              </a:spcBef>
              <a:buFont typeface="Wingdings" panose="05000000000000000000" pitchFamily="2" charset="2"/>
              <a:buChar char="§"/>
            </a:pPr>
            <a:r>
              <a:rPr lang="es-ES" dirty="0"/>
              <a:t>Gastos= 20%</a:t>
            </a:r>
          </a:p>
          <a:p>
            <a:pPr lvl="1">
              <a:spcBef>
                <a:spcPct val="20000"/>
              </a:spcBef>
              <a:buFont typeface="Wingdings" panose="05000000000000000000" pitchFamily="2" charset="2"/>
              <a:buChar char="§"/>
            </a:pPr>
            <a:r>
              <a:rPr lang="es-ES" dirty="0"/>
              <a:t>Utilidad= 5%</a:t>
            </a:r>
          </a:p>
          <a:p>
            <a:pPr lvl="1">
              <a:spcBef>
                <a:spcPct val="20000"/>
              </a:spcBef>
              <a:buFont typeface="Wingdings" panose="05000000000000000000" pitchFamily="2" charset="2"/>
              <a:buChar char="§"/>
            </a:pPr>
            <a:endParaRPr lang="es-ES" dirty="0"/>
          </a:p>
          <a:p>
            <a:pPr lvl="1">
              <a:spcBef>
                <a:spcPct val="20000"/>
              </a:spcBef>
              <a:buFont typeface="Wingdings" panose="05000000000000000000" pitchFamily="2" charset="2"/>
              <a:buChar char="§"/>
            </a:pPr>
            <a:r>
              <a:rPr lang="es-ES" dirty="0"/>
              <a:t>PNR con extra-prima: 24.5</a:t>
            </a:r>
          </a:p>
          <a:p>
            <a:pPr lvl="1">
              <a:spcBef>
                <a:spcPct val="20000"/>
              </a:spcBef>
              <a:buFont typeface="Wingdings" panose="05000000000000000000" pitchFamily="2" charset="2"/>
              <a:buChar char="§"/>
            </a:pPr>
            <a:endParaRPr lang="es-ES" dirty="0"/>
          </a:p>
        </p:txBody>
      </p:sp>
      <mc:AlternateContent xmlns:mc="http://schemas.openxmlformats.org/markup-compatibility/2006" xmlns:a14="http://schemas.microsoft.com/office/drawing/2010/main">
        <mc:Choice Requires="a14">
          <p:sp>
            <p:nvSpPr>
              <p:cNvPr id="8" name="TextBox 7"/>
              <p:cNvSpPr txBox="1"/>
              <p:nvPr/>
            </p:nvSpPr>
            <p:spPr>
              <a:xfrm>
                <a:off x="7217106" y="4402678"/>
                <a:ext cx="2560637" cy="603627"/>
              </a:xfrm>
              <a:prstGeom prst="rect">
                <a:avLst/>
              </a:prstGeom>
              <a:noFill/>
              <a:ln>
                <a:noFill/>
              </a:ln>
            </p:spPr>
            <p:txBody>
              <a:bodyPr wrap="none" rtlCol="0">
                <a:spAutoFit/>
              </a:bodyPr>
              <a:lstStyle/>
              <a:p>
                <a:pPr>
                  <a:spcBef>
                    <a:spcPts val="600"/>
                  </a:spcBef>
                  <a:buClr>
                    <a:srgbClr val="005192"/>
                  </a:buClr>
                </a:pPr>
                <a14:m>
                  <m:oMathPara xmlns:m="http://schemas.openxmlformats.org/officeDocument/2006/math">
                    <m:oMathParaPr>
                      <m:jc m:val="centerGroup"/>
                    </m:oMathParaPr>
                    <m:oMath xmlns:m="http://schemas.openxmlformats.org/officeDocument/2006/math">
                      <m:r>
                        <a:rPr lang="es-MX" sz="1600" b="1" i="1" smtClean="0">
                          <a:ln>
                            <a:solidFill>
                              <a:srgbClr val="005192">
                                <a:lumMod val="75000"/>
                              </a:srgbClr>
                            </a:solidFill>
                          </a:ln>
                          <a:solidFill>
                            <a:schemeClr val="accent2">
                              <a:lumMod val="60000"/>
                              <a:lumOff val="40000"/>
                            </a:schemeClr>
                          </a:solidFill>
                          <a:latin typeface="Cambria Math"/>
                        </a:rPr>
                        <m:t>𝟏𝟐</m:t>
                      </m:r>
                      <m:r>
                        <a:rPr lang="es-MX" sz="1600" b="1" i="1" smtClean="0">
                          <a:ln>
                            <a:solidFill>
                              <a:srgbClr val="005192">
                                <a:lumMod val="75000"/>
                              </a:srgbClr>
                            </a:solidFill>
                          </a:ln>
                          <a:solidFill>
                            <a:schemeClr val="accent2">
                              <a:lumMod val="60000"/>
                              <a:lumOff val="40000"/>
                            </a:schemeClr>
                          </a:solidFill>
                          <a:latin typeface="Cambria Math"/>
                        </a:rPr>
                        <m:t>.</m:t>
                      </m:r>
                      <m:r>
                        <a:rPr lang="es-MX" sz="1600" b="1" i="1" smtClean="0">
                          <a:ln>
                            <a:solidFill>
                              <a:srgbClr val="005192">
                                <a:lumMod val="75000"/>
                              </a:srgbClr>
                            </a:solidFill>
                          </a:ln>
                          <a:solidFill>
                            <a:schemeClr val="accent2">
                              <a:lumMod val="60000"/>
                              <a:lumOff val="40000"/>
                            </a:schemeClr>
                          </a:solidFill>
                          <a:latin typeface="Cambria Math"/>
                        </a:rPr>
                        <m:t>𝟔𝟕</m:t>
                      </m:r>
                      <m:r>
                        <a:rPr lang="es-MX" sz="1600" i="1">
                          <a:ln>
                            <a:solidFill>
                              <a:srgbClr val="005192">
                                <a:lumMod val="75000"/>
                              </a:srgbClr>
                            </a:solidFill>
                          </a:ln>
                          <a:solidFill>
                            <a:srgbClr val="005192">
                              <a:lumMod val="75000"/>
                            </a:srgbClr>
                          </a:solidFill>
                          <a:latin typeface="Cambria Math"/>
                        </a:rPr>
                        <m:t>=</m:t>
                      </m:r>
                      <m:f>
                        <m:fPr>
                          <m:ctrlPr>
                            <a:rPr lang="es-MX" sz="1600" i="1">
                              <a:ln>
                                <a:solidFill>
                                  <a:srgbClr val="005192">
                                    <a:lumMod val="75000"/>
                                  </a:srgbClr>
                                </a:solidFill>
                              </a:ln>
                              <a:solidFill>
                                <a:srgbClr val="005192">
                                  <a:lumMod val="75000"/>
                                </a:srgbClr>
                              </a:solidFill>
                              <a:latin typeface="Cambria Math" panose="02040503050406030204" pitchFamily="18" charset="0"/>
                            </a:rPr>
                          </m:ctrlPr>
                        </m:fPr>
                        <m:num>
                          <m:r>
                            <a:rPr lang="es-MX" sz="1600" i="1">
                              <a:ln>
                                <a:solidFill>
                                  <a:srgbClr val="005192">
                                    <a:lumMod val="75000"/>
                                  </a:srgbClr>
                                </a:solidFill>
                              </a:ln>
                              <a:solidFill>
                                <a:srgbClr val="005192">
                                  <a:lumMod val="75000"/>
                                </a:srgbClr>
                              </a:solidFill>
                              <a:latin typeface="Cambria Math"/>
                            </a:rPr>
                            <m:t>9.50</m:t>
                          </m:r>
                        </m:num>
                        <m:den>
                          <m:r>
                            <a:rPr lang="es-MX" sz="1600" i="1">
                              <a:ln>
                                <a:solidFill>
                                  <a:srgbClr val="005192">
                                    <a:lumMod val="75000"/>
                                  </a:srgbClr>
                                </a:solidFill>
                              </a:ln>
                              <a:solidFill>
                                <a:srgbClr val="005192">
                                  <a:lumMod val="75000"/>
                                </a:srgbClr>
                              </a:solidFill>
                              <a:latin typeface="Cambria Math"/>
                            </a:rPr>
                            <m:t>(1−</m:t>
                          </m:r>
                          <m:r>
                            <a:rPr lang="es-MX" sz="1600" b="0" i="1" smtClean="0">
                              <a:ln>
                                <a:solidFill>
                                  <a:srgbClr val="005192">
                                    <a:lumMod val="75000"/>
                                  </a:srgbClr>
                                </a:solidFill>
                              </a:ln>
                              <a:solidFill>
                                <a:srgbClr val="005192">
                                  <a:lumMod val="75000"/>
                                </a:srgbClr>
                              </a:solidFill>
                              <a:latin typeface="Cambria Math" panose="02040503050406030204" pitchFamily="18" charset="0"/>
                            </a:rPr>
                            <m:t>20%</m:t>
                          </m:r>
                          <m:r>
                            <a:rPr lang="es-MX" sz="1600" i="1">
                              <a:ln>
                                <a:solidFill>
                                  <a:srgbClr val="005192">
                                    <a:lumMod val="75000"/>
                                  </a:srgbClr>
                                </a:solidFill>
                              </a:ln>
                              <a:solidFill>
                                <a:srgbClr val="005192">
                                  <a:lumMod val="75000"/>
                                </a:srgbClr>
                              </a:solidFill>
                              <a:latin typeface="Cambria Math"/>
                            </a:rPr>
                            <m:t>−</m:t>
                          </m:r>
                          <m:r>
                            <a:rPr lang="es-MX" sz="1600" b="0" i="1" smtClean="0">
                              <a:ln>
                                <a:solidFill>
                                  <a:srgbClr val="005192">
                                    <a:lumMod val="75000"/>
                                  </a:srgbClr>
                                </a:solidFill>
                              </a:ln>
                              <a:solidFill>
                                <a:srgbClr val="005192">
                                  <a:lumMod val="75000"/>
                                </a:srgbClr>
                              </a:solidFill>
                              <a:latin typeface="Cambria Math" panose="02040503050406030204" pitchFamily="18" charset="0"/>
                            </a:rPr>
                            <m:t>5%</m:t>
                          </m:r>
                          <m:r>
                            <a:rPr lang="es-MX" sz="1600" i="1">
                              <a:ln>
                                <a:solidFill>
                                  <a:srgbClr val="005192">
                                    <a:lumMod val="75000"/>
                                  </a:srgbClr>
                                </a:solidFill>
                              </a:ln>
                              <a:solidFill>
                                <a:srgbClr val="005192">
                                  <a:lumMod val="75000"/>
                                </a:srgbClr>
                              </a:solidFill>
                              <a:latin typeface="Cambria Math"/>
                            </a:rPr>
                            <m:t>)</m:t>
                          </m:r>
                        </m:den>
                      </m:f>
                    </m:oMath>
                  </m:oMathPara>
                </a14:m>
                <a:endParaRPr lang="es-MX" dirty="0" err="1">
                  <a:ln>
                    <a:solidFill>
                      <a:srgbClr val="005192">
                        <a:lumMod val="75000"/>
                      </a:srgbClr>
                    </a:solidFill>
                  </a:ln>
                  <a:solidFill>
                    <a:srgbClr val="005192">
                      <a:lumMod val="75000"/>
                    </a:srgbClr>
                  </a:solidFill>
                  <a:latin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217106" y="4402678"/>
                <a:ext cx="2560637" cy="603627"/>
              </a:xfrm>
              <a:prstGeom prst="rect">
                <a:avLst/>
              </a:prstGeom>
              <a:blipFill>
                <a:blip r:embed="rId3"/>
                <a:stretch>
                  <a:fillRect/>
                </a:stretch>
              </a:blipFill>
              <a:ln>
                <a:noFill/>
              </a:ln>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308637" y="5460725"/>
                <a:ext cx="2605521" cy="603627"/>
              </a:xfrm>
              <a:prstGeom prst="rect">
                <a:avLst/>
              </a:prstGeom>
              <a:noFill/>
            </p:spPr>
            <p:txBody>
              <a:bodyPr wrap="none" rtlCol="0">
                <a:spAutoFit/>
              </a:bodyPr>
              <a:lstStyle/>
              <a:p>
                <a:pPr>
                  <a:spcBef>
                    <a:spcPts val="600"/>
                  </a:spcBef>
                  <a:buClr>
                    <a:srgbClr val="005192"/>
                  </a:buClr>
                </a:pPr>
                <a14:m>
                  <m:oMathPara xmlns:m="http://schemas.openxmlformats.org/officeDocument/2006/math">
                    <m:oMathParaPr>
                      <m:jc m:val="centerGroup"/>
                    </m:oMathParaPr>
                    <m:oMath xmlns:m="http://schemas.openxmlformats.org/officeDocument/2006/math">
                      <m:r>
                        <a:rPr lang="es-MX" sz="1600" b="1" i="1" smtClean="0">
                          <a:ln>
                            <a:solidFill>
                              <a:srgbClr val="005192">
                                <a:lumMod val="75000"/>
                              </a:srgbClr>
                            </a:solidFill>
                          </a:ln>
                          <a:solidFill>
                            <a:schemeClr val="accent2">
                              <a:lumMod val="60000"/>
                              <a:lumOff val="40000"/>
                            </a:schemeClr>
                          </a:solidFill>
                          <a:latin typeface="Cambria Math" panose="02040503050406030204" pitchFamily="18" charset="0"/>
                        </a:rPr>
                        <m:t>𝟑𝟐</m:t>
                      </m:r>
                      <m:r>
                        <a:rPr lang="es-MX" sz="1600" b="1" i="1" smtClean="0">
                          <a:ln>
                            <a:solidFill>
                              <a:srgbClr val="005192">
                                <a:lumMod val="75000"/>
                              </a:srgbClr>
                            </a:solidFill>
                          </a:ln>
                          <a:solidFill>
                            <a:schemeClr val="accent2">
                              <a:lumMod val="60000"/>
                              <a:lumOff val="40000"/>
                            </a:schemeClr>
                          </a:solidFill>
                          <a:latin typeface="Cambria Math"/>
                        </a:rPr>
                        <m:t>.</m:t>
                      </m:r>
                      <m:r>
                        <a:rPr lang="es-MX" sz="1600" b="1" i="1" smtClean="0">
                          <a:ln>
                            <a:solidFill>
                              <a:srgbClr val="005192">
                                <a:lumMod val="75000"/>
                              </a:srgbClr>
                            </a:solidFill>
                          </a:ln>
                          <a:solidFill>
                            <a:schemeClr val="accent2">
                              <a:lumMod val="60000"/>
                              <a:lumOff val="40000"/>
                            </a:schemeClr>
                          </a:solidFill>
                          <a:latin typeface="Cambria Math"/>
                        </a:rPr>
                        <m:t>𝟔𝟕</m:t>
                      </m:r>
                      <m:r>
                        <a:rPr lang="es-MX" sz="1600" i="1" smtClean="0">
                          <a:ln>
                            <a:solidFill>
                              <a:srgbClr val="005192">
                                <a:lumMod val="75000"/>
                              </a:srgbClr>
                            </a:solidFill>
                          </a:ln>
                          <a:solidFill>
                            <a:srgbClr val="005192">
                              <a:lumMod val="75000"/>
                            </a:srgbClr>
                          </a:solidFill>
                          <a:latin typeface="Cambria Math"/>
                        </a:rPr>
                        <m:t>=</m:t>
                      </m:r>
                      <m:f>
                        <m:fPr>
                          <m:ctrlPr>
                            <a:rPr lang="es-MX" sz="1600" i="1">
                              <a:ln>
                                <a:solidFill>
                                  <a:srgbClr val="005192">
                                    <a:lumMod val="75000"/>
                                  </a:srgbClr>
                                </a:solidFill>
                              </a:ln>
                              <a:solidFill>
                                <a:srgbClr val="005192">
                                  <a:lumMod val="75000"/>
                                </a:srgbClr>
                              </a:solidFill>
                              <a:latin typeface="Cambria Math" panose="02040503050406030204" pitchFamily="18" charset="0"/>
                            </a:rPr>
                          </m:ctrlPr>
                        </m:fPr>
                        <m:num>
                          <m:r>
                            <a:rPr lang="es-MX" sz="1600" b="0" i="1" smtClean="0">
                              <a:ln>
                                <a:solidFill>
                                  <a:srgbClr val="005192">
                                    <a:lumMod val="75000"/>
                                  </a:srgbClr>
                                </a:solidFill>
                              </a:ln>
                              <a:solidFill>
                                <a:srgbClr val="005192">
                                  <a:lumMod val="75000"/>
                                </a:srgbClr>
                              </a:solidFill>
                              <a:latin typeface="Cambria Math" panose="02040503050406030204" pitchFamily="18" charset="0"/>
                            </a:rPr>
                            <m:t>24.5</m:t>
                          </m:r>
                        </m:num>
                        <m:den>
                          <m:r>
                            <a:rPr lang="es-MX" sz="1600" i="1">
                              <a:ln>
                                <a:solidFill>
                                  <a:srgbClr val="005192">
                                    <a:lumMod val="75000"/>
                                  </a:srgbClr>
                                </a:solidFill>
                              </a:ln>
                              <a:solidFill>
                                <a:srgbClr val="005192">
                                  <a:lumMod val="75000"/>
                                </a:srgbClr>
                              </a:solidFill>
                              <a:latin typeface="Cambria Math"/>
                            </a:rPr>
                            <m:t>(1−</m:t>
                          </m:r>
                          <m:r>
                            <a:rPr lang="es-MX" sz="1600" b="0" i="1" smtClean="0">
                              <a:ln>
                                <a:solidFill>
                                  <a:srgbClr val="005192">
                                    <a:lumMod val="75000"/>
                                  </a:srgbClr>
                                </a:solidFill>
                              </a:ln>
                              <a:solidFill>
                                <a:srgbClr val="005192">
                                  <a:lumMod val="75000"/>
                                </a:srgbClr>
                              </a:solidFill>
                              <a:latin typeface="Cambria Math" panose="02040503050406030204" pitchFamily="18" charset="0"/>
                            </a:rPr>
                            <m:t>20% −5%</m:t>
                          </m:r>
                          <m:r>
                            <a:rPr lang="es-MX" sz="1600" i="1">
                              <a:ln>
                                <a:solidFill>
                                  <a:srgbClr val="005192">
                                    <a:lumMod val="75000"/>
                                  </a:srgbClr>
                                </a:solidFill>
                              </a:ln>
                              <a:solidFill>
                                <a:srgbClr val="005192">
                                  <a:lumMod val="75000"/>
                                </a:srgbClr>
                              </a:solidFill>
                              <a:latin typeface="Cambria Math"/>
                            </a:rPr>
                            <m:t>)</m:t>
                          </m:r>
                        </m:den>
                      </m:f>
                    </m:oMath>
                  </m:oMathPara>
                </a14:m>
                <a:endParaRPr lang="es-MX" sz="1600" dirty="0" err="1">
                  <a:ln>
                    <a:solidFill>
                      <a:srgbClr val="005192">
                        <a:lumMod val="75000"/>
                      </a:srgbClr>
                    </a:solidFill>
                  </a:ln>
                  <a:solidFill>
                    <a:srgbClr val="005192">
                      <a:lumMod val="75000"/>
                    </a:srgbClr>
                  </a:solidFill>
                  <a:latin typeface="Aria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308637" y="5460725"/>
                <a:ext cx="2605521" cy="603627"/>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217106" y="2593163"/>
                <a:ext cx="2803011" cy="504690"/>
              </a:xfrm>
              <a:prstGeom prst="rect">
                <a:avLst/>
              </a:prstGeom>
              <a:noFill/>
            </p:spPr>
            <p:txBody>
              <a:bodyPr wrap="none" lIns="0" tIns="0" rIns="0" bIns="0" rtlCol="0">
                <a:spAutoFit/>
              </a:bodyPr>
              <a:lstStyle/>
              <a:p>
                <a:pPr>
                  <a:spcBef>
                    <a:spcPts val="600"/>
                  </a:spcBef>
                  <a:buClr>
                    <a:schemeClr val="accent2"/>
                  </a:buClr>
                </a:pPr>
                <a14:m>
                  <m:oMathPara xmlns:m="http://schemas.openxmlformats.org/officeDocument/2006/math">
                    <m:oMathParaPr>
                      <m:jc m:val="centerGroup"/>
                    </m:oMathParaPr>
                    <m:oMath xmlns:m="http://schemas.openxmlformats.org/officeDocument/2006/math">
                      <m:r>
                        <a:rPr lang="es-MX" sz="1600" b="1" i="0" smtClean="0">
                          <a:solidFill>
                            <a:schemeClr val="accent2">
                              <a:lumMod val="60000"/>
                              <a:lumOff val="40000"/>
                            </a:schemeClr>
                          </a:solidFill>
                          <a:latin typeface="Cambria Math" panose="02040503050406030204" pitchFamily="18" charset="0"/>
                        </a:rPr>
                        <m:t>𝐏𝐓</m:t>
                      </m:r>
                      <m:r>
                        <a:rPr lang="es-MX" sz="1600" b="0" i="0" smtClean="0">
                          <a:latin typeface="Cambria Math" panose="02040503050406030204" pitchFamily="18" charset="0"/>
                        </a:rPr>
                        <m:t>= </m:t>
                      </m:r>
                      <m:f>
                        <m:fPr>
                          <m:ctrlPr>
                            <a:rPr lang="en-GB" sz="1600" i="1" smtClean="0">
                              <a:solidFill>
                                <a:schemeClr val="accent2"/>
                              </a:solidFill>
                              <a:latin typeface="Cambria Math" panose="02040503050406030204" pitchFamily="18" charset="0"/>
                            </a:rPr>
                          </m:ctrlPr>
                        </m:fPr>
                        <m:num>
                          <m:r>
                            <a:rPr lang="es-MX" sz="1600" b="0" i="1" smtClean="0">
                              <a:solidFill>
                                <a:schemeClr val="accent2"/>
                              </a:solidFill>
                              <a:latin typeface="Cambria Math" panose="02040503050406030204" pitchFamily="18" charset="0"/>
                            </a:rPr>
                            <m:t>𝑃𝑁𝑅</m:t>
                          </m:r>
                        </m:num>
                        <m:den>
                          <m:r>
                            <a:rPr lang="es-MX" sz="1600" b="0" i="1" smtClean="0">
                              <a:solidFill>
                                <a:schemeClr val="accent2"/>
                              </a:solidFill>
                              <a:latin typeface="Cambria Math" panose="02040503050406030204" pitchFamily="18" charset="0"/>
                            </a:rPr>
                            <m:t>(1−</m:t>
                          </m:r>
                          <m:r>
                            <a:rPr lang="es-MX" sz="1600" b="0" i="1" smtClean="0">
                              <a:solidFill>
                                <a:schemeClr val="accent2"/>
                              </a:solidFill>
                              <a:latin typeface="Cambria Math" panose="02040503050406030204" pitchFamily="18" charset="0"/>
                            </a:rPr>
                            <m:t>𝑔𝑎𝑠𝑡𝑜𝑠</m:t>
                          </m:r>
                          <m:r>
                            <a:rPr lang="es-MX" sz="1600" b="0" i="1" smtClean="0">
                              <a:solidFill>
                                <a:schemeClr val="accent2"/>
                              </a:solidFill>
                              <a:latin typeface="Cambria Math" panose="02040503050406030204" pitchFamily="18" charset="0"/>
                            </a:rPr>
                            <m:t> −</m:t>
                          </m:r>
                          <m:r>
                            <a:rPr lang="es-MX" sz="1600" b="0" i="1" smtClean="0">
                              <a:solidFill>
                                <a:schemeClr val="accent2"/>
                              </a:solidFill>
                              <a:latin typeface="Cambria Math" panose="02040503050406030204" pitchFamily="18" charset="0"/>
                            </a:rPr>
                            <m:t>𝑢𝑡𝑖𝑙𝑖𝑑𝑎𝑑</m:t>
                          </m:r>
                          <m:r>
                            <a:rPr lang="es-MX" sz="1600" b="0" i="1" smtClean="0">
                              <a:solidFill>
                                <a:schemeClr val="accent2"/>
                              </a:solidFill>
                              <a:latin typeface="Cambria Math" panose="02040503050406030204" pitchFamily="18" charset="0"/>
                            </a:rPr>
                            <m:t>)</m:t>
                          </m:r>
                        </m:den>
                      </m:f>
                    </m:oMath>
                  </m:oMathPara>
                </a14:m>
                <a:endParaRPr lang="en-GB" sz="1600" dirty="0" err="1"/>
              </a:p>
            </p:txBody>
          </p:sp>
        </mc:Choice>
        <mc:Fallback xmlns="">
          <p:sp>
            <p:nvSpPr>
              <p:cNvPr id="11" name="TextBox 10"/>
              <p:cNvSpPr txBox="1">
                <a:spLocks noRot="1" noChangeAspect="1" noMove="1" noResize="1" noEditPoints="1" noAdjustHandles="1" noChangeArrowheads="1" noChangeShapeType="1" noTextEdit="1"/>
              </p:cNvSpPr>
              <p:nvPr/>
            </p:nvSpPr>
            <p:spPr>
              <a:xfrm>
                <a:off x="7217106" y="2593163"/>
                <a:ext cx="2803011" cy="504690"/>
              </a:xfrm>
              <a:prstGeom prst="rect">
                <a:avLst/>
              </a:prstGeom>
              <a:blipFill>
                <a:blip r:embed="rId5"/>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2111603387"/>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D4EE4B-EE30-B0F7-5B46-ECF07C4C93C3}"/>
              </a:ext>
            </a:extLst>
          </p:cNvPr>
          <p:cNvSpPr>
            <a:spLocks noGrp="1"/>
          </p:cNvSpPr>
          <p:nvPr>
            <p:ph sz="quarter" idx="12"/>
          </p:nvPr>
        </p:nvSpPr>
        <p:spPr/>
        <p:txBody>
          <a:bodyPr/>
          <a:lstStyle/>
          <a:p>
            <a:r>
              <a:rPr lang="en-GB" sz="2000" b="1" dirty="0"/>
              <a:t>Define </a:t>
            </a:r>
            <a:r>
              <a:rPr lang="en-GB" sz="2000" b="1" dirty="0" err="1"/>
              <a:t>tu</a:t>
            </a:r>
            <a:r>
              <a:rPr lang="en-GB" sz="2000" b="1" dirty="0"/>
              <a:t> </a:t>
            </a:r>
            <a:r>
              <a:rPr lang="en-GB" sz="2000" b="1" dirty="0" err="1"/>
              <a:t>estrategia</a:t>
            </a:r>
            <a:endParaRPr lang="en-GB" sz="2000" b="1" dirty="0"/>
          </a:p>
          <a:p>
            <a:pPr lvl="1"/>
            <a:r>
              <a:rPr lang="en-GB" sz="2000" dirty="0"/>
              <a:t>KYC</a:t>
            </a:r>
          </a:p>
          <a:p>
            <a:pPr marL="215935" lvl="1" indent="0">
              <a:buNone/>
            </a:pPr>
            <a:endParaRPr lang="en-GB" sz="2000" b="1" dirty="0"/>
          </a:p>
          <a:p>
            <a:r>
              <a:rPr lang="en-GB" sz="2000" b="1" dirty="0"/>
              <a:t>¿</a:t>
            </a:r>
            <a:r>
              <a:rPr lang="en-GB" sz="2000" b="1" dirty="0" err="1"/>
              <a:t>Qué</a:t>
            </a:r>
            <a:r>
              <a:rPr lang="en-GB" sz="2000" b="1" dirty="0"/>
              <a:t> </a:t>
            </a:r>
            <a:r>
              <a:rPr lang="en-GB" sz="2000" b="1" dirty="0" err="1"/>
              <a:t>quiero</a:t>
            </a:r>
            <a:r>
              <a:rPr lang="en-GB" sz="2000" b="1" dirty="0"/>
              <a:t> </a:t>
            </a:r>
            <a:r>
              <a:rPr lang="en-GB" sz="2000" b="1" dirty="0" err="1"/>
              <a:t>lograr</a:t>
            </a:r>
            <a:r>
              <a:rPr lang="en-GB" sz="2000" b="1" dirty="0"/>
              <a:t>?</a:t>
            </a:r>
          </a:p>
          <a:p>
            <a:endParaRPr lang="en-GB" sz="2000" dirty="0"/>
          </a:p>
          <a:p>
            <a:r>
              <a:rPr lang="en-GB" sz="2000" b="1" dirty="0"/>
              <a:t>¿</a:t>
            </a:r>
            <a:r>
              <a:rPr lang="en-GB" sz="2000" b="1" dirty="0" err="1"/>
              <a:t>Cómo</a:t>
            </a:r>
            <a:r>
              <a:rPr lang="en-GB" sz="2000" b="1" dirty="0"/>
              <a:t> </a:t>
            </a:r>
            <a:r>
              <a:rPr lang="en-GB" sz="2000" b="1" dirty="0" err="1"/>
              <a:t>ve</a:t>
            </a:r>
            <a:r>
              <a:rPr lang="en-GB" sz="2000" b="1" dirty="0"/>
              <a:t> </a:t>
            </a:r>
            <a:r>
              <a:rPr lang="en-GB" sz="2000" b="1" dirty="0" err="1"/>
              <a:t>voy</a:t>
            </a:r>
            <a:r>
              <a:rPr lang="en-GB" sz="2000" b="1" dirty="0"/>
              <a:t> a </a:t>
            </a:r>
            <a:r>
              <a:rPr lang="en-GB" sz="2000" b="1" dirty="0" err="1"/>
              <a:t>diferenciar</a:t>
            </a:r>
            <a:r>
              <a:rPr lang="en-GB" sz="2000" b="1" dirty="0"/>
              <a:t>?</a:t>
            </a:r>
          </a:p>
          <a:p>
            <a:endParaRPr lang="en-GB" sz="2000" dirty="0"/>
          </a:p>
          <a:p>
            <a:r>
              <a:rPr lang="en-GB" sz="2000" b="1" dirty="0" err="1"/>
              <a:t>Sé</a:t>
            </a:r>
            <a:r>
              <a:rPr lang="en-GB" sz="2000" b="1" dirty="0"/>
              <a:t> </a:t>
            </a:r>
            <a:r>
              <a:rPr lang="en-GB" sz="2000" b="1" dirty="0" err="1"/>
              <a:t>creativo</a:t>
            </a:r>
            <a:endParaRPr lang="en-GB" sz="2000" b="1" dirty="0"/>
          </a:p>
        </p:txBody>
      </p:sp>
      <p:sp>
        <p:nvSpPr>
          <p:cNvPr id="3" name="Title 2">
            <a:extLst>
              <a:ext uri="{FF2B5EF4-FFF2-40B4-BE49-F238E27FC236}">
                <a16:creationId xmlns:a16="http://schemas.microsoft.com/office/drawing/2014/main" id="{99C4D461-9A23-3FF4-4554-F3B14FBC3433}"/>
              </a:ext>
            </a:extLst>
          </p:cNvPr>
          <p:cNvSpPr>
            <a:spLocks noGrp="1"/>
          </p:cNvSpPr>
          <p:nvPr>
            <p:ph type="title"/>
          </p:nvPr>
        </p:nvSpPr>
        <p:spPr/>
        <p:txBody>
          <a:bodyPr/>
          <a:lstStyle/>
          <a:p>
            <a:r>
              <a:rPr lang="en-GB" dirty="0" err="1"/>
              <a:t>Conclusiones</a:t>
            </a:r>
            <a:r>
              <a:rPr lang="en-GB" dirty="0"/>
              <a:t>…</a:t>
            </a:r>
          </a:p>
        </p:txBody>
      </p:sp>
      <p:pic>
        <p:nvPicPr>
          <p:cNvPr id="4" name="Picture 3">
            <a:extLst>
              <a:ext uri="{FF2B5EF4-FFF2-40B4-BE49-F238E27FC236}">
                <a16:creationId xmlns:a16="http://schemas.microsoft.com/office/drawing/2014/main" id="{BBC1E71E-3F87-3256-6A5B-AD80BCD7B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285" y="1253157"/>
            <a:ext cx="6372634" cy="3720688"/>
          </a:xfrm>
          <a:prstGeom prst="rect">
            <a:avLst/>
          </a:prstGeom>
        </p:spPr>
      </p:pic>
    </p:spTree>
    <p:extLst>
      <p:ext uri="{BB962C8B-B14F-4D97-AF65-F5344CB8AC3E}">
        <p14:creationId xmlns:p14="http://schemas.microsoft.com/office/powerpoint/2010/main" val="257720079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6D55ECC-4CD7-81F4-B007-5CA771863B6A}"/>
              </a:ext>
            </a:extLst>
          </p:cNvPr>
          <p:cNvSpPr txBox="1"/>
          <p:nvPr/>
        </p:nvSpPr>
        <p:spPr bwMode="gray">
          <a:xfrm>
            <a:off x="4002280" y="4238715"/>
            <a:ext cx="4187440" cy="1333144"/>
          </a:xfrm>
          <a:prstGeom prst="rect">
            <a:avLst/>
          </a:prstGeom>
          <a:noFill/>
        </p:spPr>
        <p:txBody>
          <a:bodyPr wrap="square" lIns="0" tIns="0" rIns="0" bIns="0" rtlCol="0">
            <a:noAutofit/>
          </a:bodyPr>
          <a:lstStyle/>
          <a:p>
            <a:pPr marL="0" indent="0" algn="ctr">
              <a:spcBef>
                <a:spcPts val="300"/>
              </a:spcBef>
              <a:buClr>
                <a:schemeClr val="accent2"/>
              </a:buClr>
              <a:buFont typeface="Arial" panose="020B0604020202020204" pitchFamily="34" charset="0"/>
              <a:buNone/>
            </a:pPr>
            <a:r>
              <a:rPr lang="en-GB" sz="2000" b="1" dirty="0">
                <a:solidFill>
                  <a:schemeClr val="bg1"/>
                </a:solidFill>
              </a:rPr>
              <a:t>Bryan Urbano</a:t>
            </a:r>
          </a:p>
          <a:p>
            <a:pPr marL="0" indent="0" algn="ctr">
              <a:spcBef>
                <a:spcPts val="300"/>
              </a:spcBef>
              <a:buClr>
                <a:schemeClr val="accent2"/>
              </a:buClr>
              <a:buFont typeface="Arial" panose="020B0604020202020204" pitchFamily="34" charset="0"/>
              <a:buNone/>
            </a:pPr>
            <a:r>
              <a:rPr lang="en-GB" sz="2000" b="1" dirty="0">
                <a:solidFill>
                  <a:schemeClr val="bg1"/>
                </a:solidFill>
              </a:rPr>
              <a:t>Bryan.Urbano@hannover-re.com</a:t>
            </a:r>
          </a:p>
        </p:txBody>
      </p:sp>
      <p:sp>
        <p:nvSpPr>
          <p:cNvPr id="3" name="TextBox 2">
            <a:extLst>
              <a:ext uri="{FF2B5EF4-FFF2-40B4-BE49-F238E27FC236}">
                <a16:creationId xmlns:a16="http://schemas.microsoft.com/office/drawing/2014/main" id="{567255B0-5042-0AAA-86C6-F1166929300B}"/>
              </a:ext>
            </a:extLst>
          </p:cNvPr>
          <p:cNvSpPr txBox="1"/>
          <p:nvPr/>
        </p:nvSpPr>
        <p:spPr bwMode="gray">
          <a:xfrm>
            <a:off x="4002280" y="1605186"/>
            <a:ext cx="4187440" cy="1333144"/>
          </a:xfrm>
          <a:prstGeom prst="rect">
            <a:avLst/>
          </a:prstGeom>
          <a:noFill/>
        </p:spPr>
        <p:txBody>
          <a:bodyPr wrap="square" lIns="0" tIns="0" rIns="0" bIns="0" rtlCol="0">
            <a:noAutofit/>
          </a:bodyPr>
          <a:lstStyle/>
          <a:p>
            <a:pPr marL="0" indent="0" algn="ctr">
              <a:spcBef>
                <a:spcPts val="300"/>
              </a:spcBef>
              <a:buClr>
                <a:schemeClr val="accent2"/>
              </a:buClr>
              <a:buFont typeface="Arial" panose="020B0604020202020204" pitchFamily="34" charset="0"/>
              <a:buNone/>
            </a:pPr>
            <a:endParaRPr lang="en-GB" sz="2000" b="1" dirty="0">
              <a:solidFill>
                <a:schemeClr val="bg1"/>
              </a:solidFill>
            </a:endParaRPr>
          </a:p>
        </p:txBody>
      </p:sp>
    </p:spTree>
    <p:extLst>
      <p:ext uri="{BB962C8B-B14F-4D97-AF65-F5344CB8AC3E}">
        <p14:creationId xmlns:p14="http://schemas.microsoft.com/office/powerpoint/2010/main" val="88893563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p:txBody>
          <a:bodyPr/>
          <a:lstStyle/>
          <a:p>
            <a:pPr marL="0" indent="0">
              <a:spcBef>
                <a:spcPct val="80000"/>
              </a:spcBef>
              <a:buNone/>
            </a:pPr>
            <a:r>
              <a:rPr lang="en-GB"/>
              <a:t>The information provided in this presentation does in no way whatsoever constitute legal, accounting, tax or other professional advice.</a:t>
            </a:r>
          </a:p>
          <a:p>
            <a:pPr marL="0" indent="0">
              <a:spcBef>
                <a:spcPct val="80000"/>
              </a:spcBef>
              <a:buNone/>
            </a:pPr>
            <a:r>
              <a:rPr lang="en-GB"/>
              <a:t>While Hannover Rück SE has endeavoured to include in this presentation information it believes to be reliable, complete and up-to-date, the company does not make any representation or warranty, express or implied, as to the accuracy, completeness or updated status of such information.</a:t>
            </a:r>
          </a:p>
          <a:p>
            <a:pPr marL="0" indent="0">
              <a:spcBef>
                <a:spcPct val="80000"/>
              </a:spcBef>
              <a:buNone/>
            </a:pPr>
            <a:r>
              <a:rPr lang="en-GB"/>
              <a:t>Therefore, in no case whatsoever will Hannover Rück SE and its affiliated companies or directors, officers or employees be liable to anyone for any decision made or action taken in conjunction with the information in this presentation or for any related damages.</a:t>
            </a:r>
          </a:p>
          <a:p>
            <a:pPr marL="0" indent="0">
              <a:spcBef>
                <a:spcPct val="80000"/>
              </a:spcBef>
              <a:buNone/>
            </a:pPr>
            <a:r>
              <a:rPr lang="en-GB"/>
              <a:t>© Hannover Rück SE. All rights reserved. Rights of third parties that are used under a Creative Commons licence and are to be guaranteed accordingly remain unaffected and are not to be restricted in any way.</a:t>
            </a:r>
            <a:br>
              <a:rPr lang="en-GB"/>
            </a:br>
            <a:r>
              <a:rPr lang="en-GB"/>
              <a:t>Hannover Re is the registered service mark of Hannover Rück SE.</a:t>
            </a:r>
            <a:endParaRPr lang="en-GB" dirty="0"/>
          </a:p>
        </p:txBody>
      </p:sp>
      <p:sp>
        <p:nvSpPr>
          <p:cNvPr id="3" name="Title 2"/>
          <p:cNvSpPr>
            <a:spLocks noGrp="1"/>
          </p:cNvSpPr>
          <p:nvPr>
            <p:ph type="title"/>
          </p:nvPr>
        </p:nvSpPr>
        <p:spPr/>
        <p:txBody>
          <a:bodyPr/>
          <a:lstStyle/>
          <a:p>
            <a:r>
              <a:rPr lang="en-GB" dirty="0"/>
              <a:t>Disclaimer</a:t>
            </a:r>
          </a:p>
        </p:txBody>
      </p:sp>
    </p:spTree>
    <p:extLst>
      <p:ext uri="{BB962C8B-B14F-4D97-AF65-F5344CB8AC3E}">
        <p14:creationId xmlns:p14="http://schemas.microsoft.com/office/powerpoint/2010/main" val="101237888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4796B0-D06F-12EA-9B41-782606F5CA08}"/>
              </a:ext>
            </a:extLst>
          </p:cNvPr>
          <p:cNvSpPr>
            <a:spLocks noGrp="1"/>
          </p:cNvSpPr>
          <p:nvPr>
            <p:ph sz="quarter" idx="12"/>
          </p:nvPr>
        </p:nvSpPr>
        <p:spPr/>
        <p:txBody>
          <a:bodyPr/>
          <a:lstStyle/>
          <a:p>
            <a:r>
              <a:rPr lang="en-GB" sz="2400" dirty="0"/>
              <a:t>¿</a:t>
            </a:r>
            <a:r>
              <a:rPr lang="en-GB" sz="2400" dirty="0" err="1"/>
              <a:t>Qué</a:t>
            </a:r>
            <a:r>
              <a:rPr lang="en-GB" sz="2400" dirty="0"/>
              <a:t> </a:t>
            </a:r>
            <a:r>
              <a:rPr lang="en-GB" sz="2400" dirty="0" err="1"/>
              <a:t>necesidad</a:t>
            </a:r>
            <a:r>
              <a:rPr lang="en-GB" sz="2400" dirty="0"/>
              <a:t> </a:t>
            </a:r>
            <a:r>
              <a:rPr lang="en-GB" sz="2400" dirty="0" err="1"/>
              <a:t>tienes</a:t>
            </a:r>
            <a:r>
              <a:rPr lang="en-GB" sz="2400" dirty="0"/>
              <a:t>?</a:t>
            </a:r>
          </a:p>
          <a:p>
            <a:pPr lvl="1"/>
            <a:r>
              <a:rPr lang="en-GB" sz="2400" dirty="0"/>
              <a:t>Hoy</a:t>
            </a:r>
          </a:p>
          <a:p>
            <a:pPr lvl="1"/>
            <a:r>
              <a:rPr lang="en-GB" sz="2400" dirty="0" err="1"/>
              <a:t>Mañana</a:t>
            </a:r>
            <a:endParaRPr lang="en-GB" sz="2400" dirty="0"/>
          </a:p>
          <a:p>
            <a:pPr lvl="1"/>
            <a:r>
              <a:rPr lang="en-GB" sz="2400" dirty="0"/>
              <a:t>En </a:t>
            </a:r>
            <a:r>
              <a:rPr lang="en-GB" sz="2400" dirty="0" err="1"/>
              <a:t>el</a:t>
            </a:r>
            <a:r>
              <a:rPr lang="en-GB" sz="2400" dirty="0"/>
              <a:t> largo </a:t>
            </a:r>
            <a:r>
              <a:rPr lang="en-GB" sz="2400" dirty="0" err="1"/>
              <a:t>plazo</a:t>
            </a:r>
            <a:endParaRPr lang="en-GB" sz="2400" dirty="0"/>
          </a:p>
          <a:p>
            <a:endParaRPr lang="en-GB" sz="2400" dirty="0"/>
          </a:p>
          <a:p>
            <a:r>
              <a:rPr lang="en-GB" sz="2400" dirty="0"/>
              <a:t>¿</a:t>
            </a:r>
            <a:r>
              <a:rPr lang="en-GB" sz="2400" dirty="0" err="1"/>
              <a:t>Te</a:t>
            </a:r>
            <a:r>
              <a:rPr lang="en-GB" sz="2400" dirty="0"/>
              <a:t> ha </a:t>
            </a:r>
            <a:r>
              <a:rPr lang="en-GB" sz="2400" dirty="0" err="1"/>
              <a:t>sucedido</a:t>
            </a:r>
            <a:r>
              <a:rPr lang="en-GB" sz="2400" dirty="0"/>
              <a:t> algo o has </a:t>
            </a:r>
            <a:r>
              <a:rPr lang="en-GB" sz="2400" dirty="0" err="1"/>
              <a:t>escuchado</a:t>
            </a:r>
            <a:r>
              <a:rPr lang="en-GB" sz="2400" dirty="0"/>
              <a:t> de algo que le </a:t>
            </a:r>
            <a:r>
              <a:rPr lang="en-GB" sz="2400" dirty="0" err="1"/>
              <a:t>haya</a:t>
            </a:r>
            <a:r>
              <a:rPr lang="en-GB" sz="2400" dirty="0"/>
              <a:t> </a:t>
            </a:r>
            <a:r>
              <a:rPr lang="en-GB" sz="2400" dirty="0" err="1"/>
              <a:t>pasado</a:t>
            </a:r>
            <a:r>
              <a:rPr lang="en-GB" sz="2400" dirty="0"/>
              <a:t> a </a:t>
            </a:r>
            <a:r>
              <a:rPr lang="en-GB" sz="2400" dirty="0" err="1"/>
              <a:t>alguien</a:t>
            </a:r>
            <a:r>
              <a:rPr lang="en-GB" sz="2400" dirty="0"/>
              <a:t>?</a:t>
            </a:r>
          </a:p>
          <a:p>
            <a:endParaRPr lang="en-GB" sz="2400" dirty="0"/>
          </a:p>
          <a:p>
            <a:endParaRPr lang="en-GB" sz="2400" dirty="0"/>
          </a:p>
          <a:p>
            <a:r>
              <a:rPr lang="en-GB" sz="2400" dirty="0"/>
              <a:t>¿</a:t>
            </a:r>
            <a:r>
              <a:rPr lang="en-GB" sz="2400" dirty="0" err="1"/>
              <a:t>Tienes</a:t>
            </a:r>
            <a:r>
              <a:rPr lang="en-GB" sz="2400" dirty="0"/>
              <a:t> </a:t>
            </a:r>
            <a:r>
              <a:rPr lang="en-GB" sz="2400" dirty="0" err="1"/>
              <a:t>algún</a:t>
            </a:r>
            <a:r>
              <a:rPr lang="en-GB" sz="2400" dirty="0"/>
              <a:t> o </a:t>
            </a:r>
            <a:r>
              <a:rPr lang="en-GB" sz="2400" dirty="0" err="1"/>
              <a:t>acabas</a:t>
            </a:r>
            <a:r>
              <a:rPr lang="en-GB" sz="2400" dirty="0"/>
              <a:t> de </a:t>
            </a:r>
            <a:r>
              <a:rPr lang="en-GB" sz="2400" dirty="0" err="1"/>
              <a:t>comprar</a:t>
            </a:r>
            <a:r>
              <a:rPr lang="en-GB" sz="2400" dirty="0"/>
              <a:t> un </a:t>
            </a:r>
            <a:r>
              <a:rPr lang="en-GB" sz="2400" dirty="0" err="1"/>
              <a:t>patrimonio</a:t>
            </a:r>
            <a:r>
              <a:rPr lang="en-GB" sz="2400" dirty="0"/>
              <a:t>?</a:t>
            </a:r>
          </a:p>
          <a:p>
            <a:endParaRPr lang="en-GB" dirty="0"/>
          </a:p>
          <a:p>
            <a:endParaRPr lang="en-GB" dirty="0"/>
          </a:p>
        </p:txBody>
      </p:sp>
      <p:sp>
        <p:nvSpPr>
          <p:cNvPr id="3" name="Title 2">
            <a:extLst>
              <a:ext uri="{FF2B5EF4-FFF2-40B4-BE49-F238E27FC236}">
                <a16:creationId xmlns:a16="http://schemas.microsoft.com/office/drawing/2014/main" id="{9FC4F66E-4627-A1A5-8EC2-E78DE066F1C3}"/>
              </a:ext>
            </a:extLst>
          </p:cNvPr>
          <p:cNvSpPr>
            <a:spLocks noGrp="1"/>
          </p:cNvSpPr>
          <p:nvPr>
            <p:ph type="title"/>
          </p:nvPr>
        </p:nvSpPr>
        <p:spPr/>
        <p:txBody>
          <a:bodyPr/>
          <a:lstStyle/>
          <a:p>
            <a:r>
              <a:rPr lang="en-GB" dirty="0"/>
              <a:t>¿</a:t>
            </a:r>
            <a:r>
              <a:rPr lang="en-GB" dirty="0" err="1"/>
              <a:t>Qué</a:t>
            </a:r>
            <a:r>
              <a:rPr lang="en-GB" dirty="0"/>
              <a:t> me </a:t>
            </a:r>
            <a:r>
              <a:rPr lang="en-GB" dirty="0" err="1"/>
              <a:t>preocupa</a:t>
            </a:r>
            <a:r>
              <a:rPr lang="en-GB" dirty="0"/>
              <a:t>?</a:t>
            </a:r>
          </a:p>
        </p:txBody>
      </p:sp>
      <p:sp>
        <p:nvSpPr>
          <p:cNvPr id="4" name="Freeform: Shape 3">
            <a:extLst>
              <a:ext uri="{FF2B5EF4-FFF2-40B4-BE49-F238E27FC236}">
                <a16:creationId xmlns:a16="http://schemas.microsoft.com/office/drawing/2014/main" id="{9F239E74-80DC-5A08-645D-8A8BF8583A3E}"/>
              </a:ext>
            </a:extLst>
          </p:cNvPr>
          <p:cNvSpPr>
            <a:spLocks noChangeArrowheads="1"/>
          </p:cNvSpPr>
          <p:nvPr/>
        </p:nvSpPr>
        <p:spPr bwMode="auto">
          <a:xfrm>
            <a:off x="8469682" y="922802"/>
            <a:ext cx="1759633" cy="1726393"/>
          </a:xfrm>
          <a:custGeom>
            <a:avLst/>
            <a:gdLst>
              <a:gd name="connsiteX0" fmla="*/ 325438 w 708026"/>
              <a:gd name="connsiteY0" fmla="*/ 511176 h 711202"/>
              <a:gd name="connsiteX1" fmla="*/ 325438 w 708026"/>
              <a:gd name="connsiteY1" fmla="*/ 568326 h 711202"/>
              <a:gd name="connsiteX2" fmla="*/ 382588 w 708026"/>
              <a:gd name="connsiteY2" fmla="*/ 568326 h 711202"/>
              <a:gd name="connsiteX3" fmla="*/ 382588 w 708026"/>
              <a:gd name="connsiteY3" fmla="*/ 511176 h 711202"/>
              <a:gd name="connsiteX4" fmla="*/ 354793 w 708026"/>
              <a:gd name="connsiteY4" fmla="*/ 142876 h 711202"/>
              <a:gd name="connsiteX5" fmla="*/ 261194 w 708026"/>
              <a:gd name="connsiteY5" fmla="*/ 174164 h 711202"/>
              <a:gd name="connsiteX6" fmla="*/ 219075 w 708026"/>
              <a:gd name="connsiteY6" fmla="*/ 263334 h 711202"/>
              <a:gd name="connsiteX7" fmla="*/ 272114 w 708026"/>
              <a:gd name="connsiteY7" fmla="*/ 269591 h 711202"/>
              <a:gd name="connsiteX8" fmla="*/ 300194 w 708026"/>
              <a:gd name="connsiteY8" fmla="*/ 205451 h 711202"/>
              <a:gd name="connsiteX9" fmla="*/ 354793 w 708026"/>
              <a:gd name="connsiteY9" fmla="*/ 185114 h 711202"/>
              <a:gd name="connsiteX10" fmla="*/ 412511 w 708026"/>
              <a:gd name="connsiteY10" fmla="*/ 208580 h 711202"/>
              <a:gd name="connsiteX11" fmla="*/ 435911 w 708026"/>
              <a:gd name="connsiteY11" fmla="*/ 260205 h 711202"/>
              <a:gd name="connsiteX12" fmla="*/ 428111 w 708026"/>
              <a:gd name="connsiteY12" fmla="*/ 291493 h 711202"/>
              <a:gd name="connsiteX13" fmla="*/ 393792 w 708026"/>
              <a:gd name="connsiteY13" fmla="*/ 329038 h 711202"/>
              <a:gd name="connsiteX14" fmla="*/ 356353 w 708026"/>
              <a:gd name="connsiteY14" fmla="*/ 365019 h 711202"/>
              <a:gd name="connsiteX15" fmla="*/ 336073 w 708026"/>
              <a:gd name="connsiteY15" fmla="*/ 397871 h 711202"/>
              <a:gd name="connsiteX16" fmla="*/ 328273 w 708026"/>
              <a:gd name="connsiteY16" fmla="*/ 449495 h 711202"/>
              <a:gd name="connsiteX17" fmla="*/ 328273 w 708026"/>
              <a:gd name="connsiteY17" fmla="*/ 465139 h 711202"/>
              <a:gd name="connsiteX18" fmla="*/ 376632 w 708026"/>
              <a:gd name="connsiteY18" fmla="*/ 465139 h 711202"/>
              <a:gd name="connsiteX19" fmla="*/ 381312 w 708026"/>
              <a:gd name="connsiteY19" fmla="*/ 421336 h 711202"/>
              <a:gd name="connsiteX20" fmla="*/ 392232 w 708026"/>
              <a:gd name="connsiteY20" fmla="*/ 396306 h 711202"/>
              <a:gd name="connsiteX21" fmla="*/ 424991 w 708026"/>
              <a:gd name="connsiteY21" fmla="*/ 363454 h 711202"/>
              <a:gd name="connsiteX22" fmla="*/ 476470 w 708026"/>
              <a:gd name="connsiteY22" fmla="*/ 307136 h 711202"/>
              <a:gd name="connsiteX23" fmla="*/ 488950 w 708026"/>
              <a:gd name="connsiteY23" fmla="*/ 257076 h 711202"/>
              <a:gd name="connsiteX24" fmla="*/ 451511 w 708026"/>
              <a:gd name="connsiteY24" fmla="*/ 175728 h 711202"/>
              <a:gd name="connsiteX25" fmla="*/ 354793 w 708026"/>
              <a:gd name="connsiteY25" fmla="*/ 142876 h 711202"/>
              <a:gd name="connsiteX26" fmla="*/ 354013 w 708026"/>
              <a:gd name="connsiteY26" fmla="*/ 0 h 711202"/>
              <a:gd name="connsiteX27" fmla="*/ 708026 w 708026"/>
              <a:gd name="connsiteY27" fmla="*/ 355601 h 711202"/>
              <a:gd name="connsiteX28" fmla="*/ 354013 w 708026"/>
              <a:gd name="connsiteY28" fmla="*/ 711202 h 711202"/>
              <a:gd name="connsiteX29" fmla="*/ 0 w 708026"/>
              <a:gd name="connsiteY29" fmla="*/ 355601 h 711202"/>
              <a:gd name="connsiteX30" fmla="*/ 354013 w 708026"/>
              <a:gd name="connsiteY30" fmla="*/ 0 h 71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08026" h="711202">
                <a:moveTo>
                  <a:pt x="325438" y="511176"/>
                </a:moveTo>
                <a:lnTo>
                  <a:pt x="325438" y="568326"/>
                </a:lnTo>
                <a:lnTo>
                  <a:pt x="382588" y="568326"/>
                </a:lnTo>
                <a:lnTo>
                  <a:pt x="382588" y="511176"/>
                </a:lnTo>
                <a:close/>
                <a:moveTo>
                  <a:pt x="354793" y="142876"/>
                </a:moveTo>
                <a:cubicBezTo>
                  <a:pt x="315793" y="142876"/>
                  <a:pt x="284594" y="153827"/>
                  <a:pt x="261194" y="174164"/>
                </a:cubicBezTo>
                <a:cubicBezTo>
                  <a:pt x="237795" y="194501"/>
                  <a:pt x="223755" y="224224"/>
                  <a:pt x="219075" y="263334"/>
                </a:cubicBezTo>
                <a:cubicBezTo>
                  <a:pt x="272114" y="269591"/>
                  <a:pt x="272114" y="269591"/>
                  <a:pt x="272114" y="269591"/>
                </a:cubicBezTo>
                <a:cubicBezTo>
                  <a:pt x="276794" y="241432"/>
                  <a:pt x="286154" y="219531"/>
                  <a:pt x="300194" y="205451"/>
                </a:cubicBezTo>
                <a:cubicBezTo>
                  <a:pt x="315793" y="192936"/>
                  <a:pt x="332953" y="185114"/>
                  <a:pt x="354793" y="185114"/>
                </a:cubicBezTo>
                <a:cubicBezTo>
                  <a:pt x="378192" y="185114"/>
                  <a:pt x="396912" y="192936"/>
                  <a:pt x="412511" y="208580"/>
                </a:cubicBezTo>
                <a:cubicBezTo>
                  <a:pt x="428111" y="222660"/>
                  <a:pt x="435911" y="241432"/>
                  <a:pt x="435911" y="260205"/>
                </a:cubicBezTo>
                <a:cubicBezTo>
                  <a:pt x="435911" y="271156"/>
                  <a:pt x="432791" y="282106"/>
                  <a:pt x="428111" y="291493"/>
                </a:cubicBezTo>
                <a:cubicBezTo>
                  <a:pt x="421871" y="300879"/>
                  <a:pt x="410952" y="313394"/>
                  <a:pt x="393792" y="329038"/>
                </a:cubicBezTo>
                <a:cubicBezTo>
                  <a:pt x="375072" y="344682"/>
                  <a:pt x="362592" y="357197"/>
                  <a:pt x="356353" y="365019"/>
                </a:cubicBezTo>
                <a:cubicBezTo>
                  <a:pt x="346993" y="375969"/>
                  <a:pt x="340753" y="386920"/>
                  <a:pt x="336073" y="397871"/>
                </a:cubicBezTo>
                <a:cubicBezTo>
                  <a:pt x="329833" y="411950"/>
                  <a:pt x="328273" y="430723"/>
                  <a:pt x="328273" y="449495"/>
                </a:cubicBezTo>
                <a:cubicBezTo>
                  <a:pt x="328273" y="454188"/>
                  <a:pt x="328273" y="458882"/>
                  <a:pt x="328273" y="465139"/>
                </a:cubicBezTo>
                <a:cubicBezTo>
                  <a:pt x="376632" y="465139"/>
                  <a:pt x="376632" y="465139"/>
                  <a:pt x="376632" y="465139"/>
                </a:cubicBezTo>
                <a:cubicBezTo>
                  <a:pt x="378192" y="444802"/>
                  <a:pt x="379752" y="430723"/>
                  <a:pt x="381312" y="421336"/>
                </a:cubicBezTo>
                <a:cubicBezTo>
                  <a:pt x="384432" y="411950"/>
                  <a:pt x="387552" y="404128"/>
                  <a:pt x="392232" y="396306"/>
                </a:cubicBezTo>
                <a:cubicBezTo>
                  <a:pt x="398472" y="390049"/>
                  <a:pt x="409392" y="379098"/>
                  <a:pt x="424991" y="363454"/>
                </a:cubicBezTo>
                <a:cubicBezTo>
                  <a:pt x="449951" y="341553"/>
                  <a:pt x="467110" y="322780"/>
                  <a:pt x="476470" y="307136"/>
                </a:cubicBezTo>
                <a:cubicBezTo>
                  <a:pt x="484270" y="293057"/>
                  <a:pt x="488950" y="275849"/>
                  <a:pt x="488950" y="257076"/>
                </a:cubicBezTo>
                <a:cubicBezTo>
                  <a:pt x="488950" y="225788"/>
                  <a:pt x="476470" y="199194"/>
                  <a:pt x="451511" y="175728"/>
                </a:cubicBezTo>
                <a:cubicBezTo>
                  <a:pt x="428111" y="153827"/>
                  <a:pt x="395352" y="142876"/>
                  <a:pt x="354793" y="142876"/>
                </a:cubicBezTo>
                <a:close/>
                <a:moveTo>
                  <a:pt x="354013" y="0"/>
                </a:moveTo>
                <a:cubicBezTo>
                  <a:pt x="549529" y="0"/>
                  <a:pt x="708026" y="159208"/>
                  <a:pt x="708026" y="355601"/>
                </a:cubicBezTo>
                <a:cubicBezTo>
                  <a:pt x="708026" y="551994"/>
                  <a:pt x="549529" y="711202"/>
                  <a:pt x="354013" y="711202"/>
                </a:cubicBezTo>
                <a:cubicBezTo>
                  <a:pt x="158497" y="711202"/>
                  <a:pt x="0" y="551994"/>
                  <a:pt x="0" y="355601"/>
                </a:cubicBezTo>
                <a:cubicBezTo>
                  <a:pt x="0" y="159208"/>
                  <a:pt x="158497" y="0"/>
                  <a:pt x="354013" y="0"/>
                </a:cubicBezTo>
                <a:close/>
              </a:path>
            </a:pathLst>
          </a:custGeom>
          <a:solidFill>
            <a:srgbClr val="009F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GB" dirty="0"/>
          </a:p>
        </p:txBody>
      </p:sp>
    </p:spTree>
    <p:extLst>
      <p:ext uri="{BB962C8B-B14F-4D97-AF65-F5344CB8AC3E}">
        <p14:creationId xmlns:p14="http://schemas.microsoft.com/office/powerpoint/2010/main" val="23178125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6D7490-B0D3-C64C-2FBC-FCEFEB8E36A4}"/>
              </a:ext>
            </a:extLst>
          </p:cNvPr>
          <p:cNvSpPr>
            <a:spLocks noGrp="1"/>
          </p:cNvSpPr>
          <p:nvPr>
            <p:ph type="title"/>
          </p:nvPr>
        </p:nvSpPr>
        <p:spPr/>
        <p:txBody>
          <a:bodyPr/>
          <a:lstStyle/>
          <a:p>
            <a:r>
              <a:rPr lang="en-GB" dirty="0"/>
              <a:t>¿Mis </a:t>
            </a:r>
            <a:r>
              <a:rPr lang="en-GB" dirty="0" err="1"/>
              <a:t>preocupaciones</a:t>
            </a:r>
            <a:r>
              <a:rPr lang="en-GB" dirty="0"/>
              <a:t> las </a:t>
            </a:r>
            <a:r>
              <a:rPr lang="en-GB" dirty="0" err="1"/>
              <a:t>puede</a:t>
            </a:r>
            <a:r>
              <a:rPr lang="en-GB" dirty="0"/>
              <a:t> </a:t>
            </a:r>
            <a:r>
              <a:rPr lang="en-GB" dirty="0" err="1"/>
              <a:t>cubrir</a:t>
            </a:r>
            <a:r>
              <a:rPr lang="en-GB" dirty="0"/>
              <a:t> un Seguro?</a:t>
            </a:r>
          </a:p>
        </p:txBody>
      </p:sp>
      <p:pic>
        <p:nvPicPr>
          <p:cNvPr id="4" name="Picture 3">
            <a:extLst>
              <a:ext uri="{FF2B5EF4-FFF2-40B4-BE49-F238E27FC236}">
                <a16:creationId xmlns:a16="http://schemas.microsoft.com/office/drawing/2014/main" id="{A263DD8A-8499-C938-FC08-56EDF1DFFD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956" y="1867256"/>
            <a:ext cx="4685232" cy="3123488"/>
          </a:xfrm>
          <a:prstGeom prst="rect">
            <a:avLst/>
          </a:prstGeom>
        </p:spPr>
      </p:pic>
      <p:sp>
        <p:nvSpPr>
          <p:cNvPr id="5" name="Rectangle: Folded Corner 4">
            <a:extLst>
              <a:ext uri="{FF2B5EF4-FFF2-40B4-BE49-F238E27FC236}">
                <a16:creationId xmlns:a16="http://schemas.microsoft.com/office/drawing/2014/main" id="{B154DEB4-316F-BAB0-5878-DB21A77AF26C}"/>
              </a:ext>
            </a:extLst>
          </p:cNvPr>
          <p:cNvSpPr/>
          <p:nvPr/>
        </p:nvSpPr>
        <p:spPr bwMode="gray">
          <a:xfrm>
            <a:off x="7289563" y="2232589"/>
            <a:ext cx="2837203" cy="2392822"/>
          </a:xfrm>
          <a:prstGeom prst="foldedCorner">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R="0" defTabSz="914400" rtl="0" eaLnBrk="1" fontAlgn="base" latinLnBrk="0" hangingPunct="1">
              <a:lnSpc>
                <a:spcPct val="100000"/>
              </a:lnSpc>
              <a:spcAft>
                <a:spcPct val="0"/>
              </a:spcAft>
              <a:buClr>
                <a:schemeClr val="accent2"/>
              </a:buClr>
              <a:buSzTx/>
              <a:tabLst/>
            </a:pPr>
            <a:r>
              <a:rPr kumimoji="0" lang="en-GB" sz="1800" b="1" i="0" u="none" strike="noStrike" cap="none" normalizeH="0" baseline="0" dirty="0">
                <a:ln>
                  <a:noFill/>
                </a:ln>
                <a:effectLst/>
                <a:latin typeface="Arial" charset="0"/>
              </a:rPr>
              <a:t>Lista de </a:t>
            </a:r>
            <a:r>
              <a:rPr kumimoji="0" lang="en-GB" sz="1800" b="1" i="0" u="none" strike="noStrike" cap="none" normalizeH="0" baseline="0" dirty="0" err="1">
                <a:ln>
                  <a:noFill/>
                </a:ln>
                <a:effectLst/>
                <a:latin typeface="Arial" charset="0"/>
              </a:rPr>
              <a:t>Pendientes</a:t>
            </a:r>
            <a:r>
              <a:rPr kumimoji="0" lang="en-GB" sz="1800" b="1" i="0" u="none" strike="noStrike" cap="none" normalizeH="0" baseline="0" dirty="0">
                <a:ln>
                  <a:noFill/>
                </a:ln>
                <a:effectLst/>
                <a:latin typeface="Arial" charset="0"/>
              </a:rPr>
              <a:t>:</a:t>
            </a:r>
          </a:p>
          <a:p>
            <a:pPr marR="0" defTabSz="914400" rtl="0" eaLnBrk="1" fontAlgn="base" latinLnBrk="0" hangingPunct="1">
              <a:lnSpc>
                <a:spcPct val="100000"/>
              </a:lnSpc>
              <a:spcAft>
                <a:spcPct val="0"/>
              </a:spcAft>
              <a:buClr>
                <a:schemeClr val="accent2"/>
              </a:buClr>
              <a:buSzTx/>
              <a:tabLst/>
            </a:pPr>
            <a:endParaRPr kumimoji="0" lang="en-GB" sz="1800" b="1" i="0" u="none" strike="noStrike" cap="none" normalizeH="0" baseline="0" dirty="0">
              <a:ln>
                <a:noFill/>
              </a:ln>
              <a:effectLst/>
              <a:latin typeface="Arial" charset="0"/>
            </a:endParaRPr>
          </a:p>
          <a:p>
            <a:pPr marL="285750" marR="0" indent="-285750" defTabSz="914400" rtl="0" eaLnBrk="1" fontAlgn="base" latinLnBrk="0" hangingPunct="1">
              <a:lnSpc>
                <a:spcPct val="100000"/>
              </a:lnSpc>
              <a:spcAft>
                <a:spcPct val="0"/>
              </a:spcAft>
              <a:buClr>
                <a:schemeClr val="accent2"/>
              </a:buClr>
              <a:buSzTx/>
              <a:buFont typeface="Arial" panose="020B0604020202020204" pitchFamily="34" charset="0"/>
              <a:buChar char="•"/>
              <a:tabLst/>
            </a:pPr>
            <a:r>
              <a:rPr lang="en-GB" sz="1600" dirty="0" err="1">
                <a:latin typeface="Arial" charset="0"/>
              </a:rPr>
              <a:t>Recoger</a:t>
            </a:r>
            <a:r>
              <a:rPr lang="en-GB" sz="1600" dirty="0">
                <a:latin typeface="Arial" charset="0"/>
              </a:rPr>
              <a:t> a mis </a:t>
            </a:r>
            <a:r>
              <a:rPr lang="en-GB" sz="1600" dirty="0" err="1">
                <a:latin typeface="Arial" charset="0"/>
              </a:rPr>
              <a:t>niños</a:t>
            </a:r>
            <a:endParaRPr lang="en-GB" sz="1600" dirty="0">
              <a:latin typeface="Arial" charset="0"/>
            </a:endParaRPr>
          </a:p>
          <a:p>
            <a:pPr marL="285750" marR="0" indent="-285750" defTabSz="914400" rtl="0" eaLnBrk="1" fontAlgn="base" latinLnBrk="0" hangingPunct="1">
              <a:lnSpc>
                <a:spcPct val="100000"/>
              </a:lnSpc>
              <a:spcAft>
                <a:spcPct val="0"/>
              </a:spcAft>
              <a:buClr>
                <a:schemeClr val="accent2"/>
              </a:buClr>
              <a:buSzTx/>
              <a:buFont typeface="Arial" panose="020B0604020202020204" pitchFamily="34" charset="0"/>
              <a:buChar char="•"/>
              <a:tabLst/>
            </a:pPr>
            <a:r>
              <a:rPr kumimoji="0" lang="en-GB" sz="1600" b="0" i="0" u="none" strike="noStrike" cap="none" normalizeH="0" baseline="0" dirty="0" err="1">
                <a:ln>
                  <a:noFill/>
                </a:ln>
                <a:effectLst/>
                <a:latin typeface="Arial" charset="0"/>
              </a:rPr>
              <a:t>Ir</a:t>
            </a:r>
            <a:r>
              <a:rPr kumimoji="0" lang="en-GB" sz="1600" b="0" i="0" u="none" strike="noStrike" cap="none" normalizeH="0" baseline="0" dirty="0">
                <a:ln>
                  <a:noFill/>
                </a:ln>
                <a:effectLst/>
                <a:latin typeface="Arial" charset="0"/>
              </a:rPr>
              <a:t> al </a:t>
            </a:r>
            <a:r>
              <a:rPr kumimoji="0" lang="en-GB" sz="1600" b="0" i="0" u="none" strike="noStrike" cap="none" normalizeH="0" baseline="0" dirty="0" err="1">
                <a:ln>
                  <a:noFill/>
                </a:ln>
                <a:effectLst/>
                <a:latin typeface="Arial" charset="0"/>
              </a:rPr>
              <a:t>supermercado</a:t>
            </a:r>
            <a:r>
              <a:rPr kumimoji="0" lang="en-GB" sz="1600" b="0" i="0" u="none" strike="noStrike" cap="none" normalizeH="0" baseline="0" dirty="0">
                <a:ln>
                  <a:noFill/>
                </a:ln>
                <a:effectLst/>
                <a:latin typeface="Arial" charset="0"/>
              </a:rPr>
              <a:t>.</a:t>
            </a:r>
          </a:p>
          <a:p>
            <a:pPr marL="285750" marR="0" indent="-285750" defTabSz="914400" rtl="0" eaLnBrk="1" fontAlgn="base" latinLnBrk="0" hangingPunct="1">
              <a:lnSpc>
                <a:spcPct val="100000"/>
              </a:lnSpc>
              <a:spcAft>
                <a:spcPct val="0"/>
              </a:spcAft>
              <a:buClr>
                <a:schemeClr val="accent2"/>
              </a:buClr>
              <a:buSzTx/>
              <a:buFont typeface="Arial" panose="020B0604020202020204" pitchFamily="34" charset="0"/>
              <a:buChar char="•"/>
              <a:tabLst/>
            </a:pPr>
            <a:r>
              <a:rPr lang="en-GB" sz="1600" dirty="0" err="1">
                <a:latin typeface="Arial" charset="0"/>
              </a:rPr>
              <a:t>Bañar</a:t>
            </a:r>
            <a:r>
              <a:rPr lang="en-GB" sz="1600" dirty="0">
                <a:latin typeface="Arial" charset="0"/>
              </a:rPr>
              <a:t> al </a:t>
            </a:r>
            <a:r>
              <a:rPr lang="en-GB" sz="1600" dirty="0" err="1">
                <a:latin typeface="Arial" charset="0"/>
              </a:rPr>
              <a:t>perro</a:t>
            </a:r>
            <a:r>
              <a:rPr lang="en-GB" sz="1600" dirty="0">
                <a:latin typeface="Arial" charset="0"/>
              </a:rPr>
              <a:t>.</a:t>
            </a:r>
          </a:p>
          <a:p>
            <a:pPr marL="285750" marR="0" indent="-285750" defTabSz="914400" rtl="0" eaLnBrk="1" fontAlgn="base" latinLnBrk="0" hangingPunct="1">
              <a:lnSpc>
                <a:spcPct val="100000"/>
              </a:lnSpc>
              <a:spcAft>
                <a:spcPct val="0"/>
              </a:spcAft>
              <a:buClr>
                <a:schemeClr val="accent2"/>
              </a:buClr>
              <a:buSzTx/>
              <a:buFont typeface="Arial" panose="020B0604020202020204" pitchFamily="34" charset="0"/>
              <a:buChar char="•"/>
              <a:tabLst/>
            </a:pPr>
            <a:r>
              <a:rPr kumimoji="0" lang="en-GB" sz="1600" b="0" i="0" u="none" strike="noStrike" cap="none" normalizeH="0" baseline="0" dirty="0" err="1">
                <a:ln>
                  <a:noFill/>
                </a:ln>
                <a:effectLst/>
                <a:latin typeface="Arial" charset="0"/>
              </a:rPr>
              <a:t>Revisar</a:t>
            </a:r>
            <a:r>
              <a:rPr kumimoji="0" lang="en-GB" sz="1600" b="0" i="0" u="none" strike="noStrike" cap="none" normalizeH="0" baseline="0" dirty="0">
                <a:ln>
                  <a:noFill/>
                </a:ln>
                <a:effectLst/>
                <a:latin typeface="Arial" charset="0"/>
              </a:rPr>
              <a:t> mi auto.</a:t>
            </a:r>
          </a:p>
          <a:p>
            <a:pPr marL="285750" marR="0" indent="-285750" defTabSz="914400" rtl="0" eaLnBrk="1" fontAlgn="base" latinLnBrk="0" hangingPunct="1">
              <a:lnSpc>
                <a:spcPct val="100000"/>
              </a:lnSpc>
              <a:spcAft>
                <a:spcPct val="0"/>
              </a:spcAft>
              <a:buClr>
                <a:schemeClr val="accent2"/>
              </a:buClr>
              <a:buSzTx/>
              <a:buFont typeface="Arial" panose="020B0604020202020204" pitchFamily="34" charset="0"/>
              <a:buChar char="•"/>
              <a:tabLst/>
            </a:pPr>
            <a:r>
              <a:rPr lang="en-GB" sz="1600" dirty="0" err="1">
                <a:latin typeface="Arial" charset="0"/>
              </a:rPr>
              <a:t>Revisar</a:t>
            </a:r>
            <a:r>
              <a:rPr lang="en-GB" sz="1600" dirty="0">
                <a:latin typeface="Arial" charset="0"/>
              </a:rPr>
              <a:t> mi </a:t>
            </a:r>
            <a:r>
              <a:rPr lang="en-GB" sz="1600" dirty="0" err="1">
                <a:latin typeface="Arial" charset="0"/>
              </a:rPr>
              <a:t>póliza</a:t>
            </a:r>
            <a:r>
              <a:rPr lang="en-GB" sz="1600" dirty="0">
                <a:latin typeface="Arial" charset="0"/>
              </a:rPr>
              <a:t> de Seguro…</a:t>
            </a:r>
            <a:endParaRPr kumimoji="0" lang="en-GB" sz="1600" b="0" i="0" u="none" strike="noStrike" cap="none" normalizeH="0" baseline="0" dirty="0">
              <a:ln>
                <a:noFill/>
              </a:ln>
              <a:effectLst/>
              <a:latin typeface="Arial" charset="0"/>
            </a:endParaRPr>
          </a:p>
        </p:txBody>
      </p:sp>
      <p:sp>
        <p:nvSpPr>
          <p:cNvPr id="6" name="Arrow: Right 5">
            <a:extLst>
              <a:ext uri="{FF2B5EF4-FFF2-40B4-BE49-F238E27FC236}">
                <a16:creationId xmlns:a16="http://schemas.microsoft.com/office/drawing/2014/main" id="{9082F021-33CC-E8F8-F840-8E25691662CB}"/>
              </a:ext>
            </a:extLst>
          </p:cNvPr>
          <p:cNvSpPr/>
          <p:nvPr/>
        </p:nvSpPr>
        <p:spPr bwMode="gray">
          <a:xfrm>
            <a:off x="5927044" y="3232447"/>
            <a:ext cx="999858" cy="196553"/>
          </a:xfrm>
          <a:prstGeom prst="rightArrow">
            <a:avLst/>
          </a:prstGeom>
          <a:solidFill>
            <a:schemeClr val="accent2"/>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R="0" algn="ctr" defTabSz="914400" rtl="0" eaLnBrk="1" fontAlgn="base" latinLnBrk="0" hangingPunct="1">
              <a:lnSpc>
                <a:spcPct val="100000"/>
              </a:lnSpc>
              <a:spcAft>
                <a:spcPct val="0"/>
              </a:spcAft>
              <a:buClr>
                <a:schemeClr val="accent2"/>
              </a:buClr>
              <a:buSzTx/>
              <a:tabLst/>
            </a:pPr>
            <a:endParaRPr kumimoji="0" lang="en-GB" sz="1600" b="0" i="0" u="none" strike="noStrike" cap="none" normalizeH="0" baseline="0" dirty="0" err="1">
              <a:ln>
                <a:noFill/>
              </a:ln>
              <a:effectLst/>
              <a:latin typeface="Arial" charset="0"/>
            </a:endParaRPr>
          </a:p>
        </p:txBody>
      </p:sp>
    </p:spTree>
    <p:extLst>
      <p:ext uri="{BB962C8B-B14F-4D97-AF65-F5344CB8AC3E}">
        <p14:creationId xmlns:p14="http://schemas.microsoft.com/office/powerpoint/2010/main" val="231416100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6E1C99-D1A7-BC20-27E7-24A9B9A5BD0C}"/>
              </a:ext>
            </a:extLst>
          </p:cNvPr>
          <p:cNvSpPr>
            <a:spLocks noGrp="1"/>
          </p:cNvSpPr>
          <p:nvPr>
            <p:ph type="title"/>
          </p:nvPr>
        </p:nvSpPr>
        <p:spPr/>
        <p:txBody>
          <a:bodyPr/>
          <a:lstStyle/>
          <a:p>
            <a:r>
              <a:rPr lang="en-GB" dirty="0"/>
              <a:t>¿</a:t>
            </a:r>
            <a:r>
              <a:rPr lang="en-GB" dirty="0" err="1"/>
              <a:t>Cómo</a:t>
            </a:r>
            <a:r>
              <a:rPr lang="en-GB" dirty="0"/>
              <a:t> </a:t>
            </a:r>
            <a:r>
              <a:rPr lang="en-GB" dirty="0" err="1"/>
              <a:t>inicio</a:t>
            </a:r>
            <a:r>
              <a:rPr lang="en-GB" dirty="0"/>
              <a:t>?</a:t>
            </a:r>
          </a:p>
        </p:txBody>
      </p:sp>
      <p:graphicFrame>
        <p:nvGraphicFramePr>
          <p:cNvPr id="4" name="Diagram 3">
            <a:extLst>
              <a:ext uri="{FF2B5EF4-FFF2-40B4-BE49-F238E27FC236}">
                <a16:creationId xmlns:a16="http://schemas.microsoft.com/office/drawing/2014/main" id="{1A72D701-F1B4-C1A9-7376-BD2D32FDD80C}"/>
              </a:ext>
            </a:extLst>
          </p:cNvPr>
          <p:cNvGraphicFramePr/>
          <p:nvPr>
            <p:extLst>
              <p:ext uri="{D42A27DB-BD31-4B8C-83A1-F6EECF244321}">
                <p14:modId xmlns:p14="http://schemas.microsoft.com/office/powerpoint/2010/main" val="2153681663"/>
              </p:ext>
            </p:extLst>
          </p:nvPr>
        </p:nvGraphicFramePr>
        <p:xfrm>
          <a:off x="2344850" y="1637095"/>
          <a:ext cx="7217330" cy="41823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Documents and Settings\edmgomez\Mis documentos\Mis imágenes\Médica.png">
            <a:extLst>
              <a:ext uri="{FF2B5EF4-FFF2-40B4-BE49-F238E27FC236}">
                <a16:creationId xmlns:a16="http://schemas.microsoft.com/office/drawing/2014/main" id="{AF4AD5AC-AA2E-7F69-5888-1DBCFF22AD37}"/>
              </a:ext>
            </a:extLst>
          </p:cNvPr>
          <p:cNvPicPr>
            <a:picLocks noChangeAspect="1" noChangeArrowheads="1"/>
          </p:cNvPicPr>
          <p:nvPr/>
        </p:nvPicPr>
        <p:blipFill>
          <a:blip r:embed="rId7" cstate="print">
            <a:clrChange>
              <a:clrFrom>
                <a:srgbClr val="FEFEFE"/>
              </a:clrFrom>
              <a:clrTo>
                <a:srgbClr val="FEFEFE">
                  <a:alpha val="0"/>
                </a:srgbClr>
              </a:clrTo>
            </a:clrChange>
          </a:blip>
          <a:srcRect/>
          <a:stretch>
            <a:fillRect/>
          </a:stretch>
        </p:blipFill>
        <p:spPr bwMode="auto">
          <a:xfrm>
            <a:off x="2808107" y="2431724"/>
            <a:ext cx="342873" cy="312421"/>
          </a:xfrm>
          <a:prstGeom prst="rect">
            <a:avLst/>
          </a:prstGeom>
          <a:noFill/>
        </p:spPr>
      </p:pic>
      <p:sp>
        <p:nvSpPr>
          <p:cNvPr id="6" name="Rectangle 5">
            <a:extLst>
              <a:ext uri="{FF2B5EF4-FFF2-40B4-BE49-F238E27FC236}">
                <a16:creationId xmlns:a16="http://schemas.microsoft.com/office/drawing/2014/main" id="{EE89E525-3198-A2E6-C27B-F09687262E29}"/>
              </a:ext>
            </a:extLst>
          </p:cNvPr>
          <p:cNvSpPr/>
          <p:nvPr/>
        </p:nvSpPr>
        <p:spPr>
          <a:xfrm>
            <a:off x="2839874" y="4772591"/>
            <a:ext cx="311106" cy="220436"/>
          </a:xfrm>
          <a:prstGeom prst="rect">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shade val="50000"/>
              <a:hueOff val="464436"/>
              <a:satOff val="-23617"/>
              <a:lumOff val="33095"/>
              <a:alphaOff val="0"/>
            </a:schemeClr>
          </a:effectRef>
          <a:fontRef idx="minor">
            <a:schemeClr val="lt1"/>
          </a:fontRef>
        </p:style>
      </p:sp>
      <p:pic>
        <p:nvPicPr>
          <p:cNvPr id="7" name="Picture 3" descr="C:\Documents and Settings\edmgomez\Mis documentos\Mis imágenes\Contratos II.png">
            <a:extLst>
              <a:ext uri="{FF2B5EF4-FFF2-40B4-BE49-F238E27FC236}">
                <a16:creationId xmlns:a16="http://schemas.microsoft.com/office/drawing/2014/main" id="{A2065E40-99FE-ECA8-1C67-EEBDF3C0C47B}"/>
              </a:ext>
            </a:extLst>
          </p:cNvPr>
          <p:cNvPicPr>
            <a:picLocks noChangeAspect="1" noChangeArrowheads="1"/>
          </p:cNvPicPr>
          <p:nvPr/>
        </p:nvPicPr>
        <p:blipFill>
          <a:blip r:embed="rId9" cstate="print">
            <a:clrChange>
              <a:clrFrom>
                <a:srgbClr val="FFFFFF"/>
              </a:clrFrom>
              <a:clrTo>
                <a:srgbClr val="FFFFFF">
                  <a:alpha val="0"/>
                </a:srgbClr>
              </a:clrTo>
            </a:clrChange>
          </a:blip>
          <a:srcRect r="14020"/>
          <a:stretch>
            <a:fillRect/>
          </a:stretch>
        </p:blipFill>
        <p:spPr bwMode="auto">
          <a:xfrm>
            <a:off x="2990266" y="3016299"/>
            <a:ext cx="342873" cy="377088"/>
          </a:xfrm>
          <a:prstGeom prst="rect">
            <a:avLst/>
          </a:prstGeom>
          <a:noFill/>
        </p:spPr>
      </p:pic>
      <p:sp>
        <p:nvSpPr>
          <p:cNvPr id="8" name="Lightning Bolt 7">
            <a:extLst>
              <a:ext uri="{FF2B5EF4-FFF2-40B4-BE49-F238E27FC236}">
                <a16:creationId xmlns:a16="http://schemas.microsoft.com/office/drawing/2014/main" id="{A3EFC221-CFB5-A681-F0C3-DB28BB3AEDF3}"/>
              </a:ext>
            </a:extLst>
          </p:cNvPr>
          <p:cNvSpPr/>
          <p:nvPr/>
        </p:nvSpPr>
        <p:spPr bwMode="gray">
          <a:xfrm>
            <a:off x="2527270" y="5306938"/>
            <a:ext cx="205099" cy="282012"/>
          </a:xfrm>
          <a:prstGeom prst="lightningBol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R="0" algn="ctr" defTabSz="914400" rtl="0" eaLnBrk="1" fontAlgn="base" latinLnBrk="0" hangingPunct="1">
              <a:lnSpc>
                <a:spcPct val="100000"/>
              </a:lnSpc>
              <a:spcAft>
                <a:spcPct val="0"/>
              </a:spcAft>
              <a:buClr>
                <a:schemeClr val="accent2"/>
              </a:buClr>
              <a:buSzTx/>
              <a:tabLst/>
            </a:pPr>
            <a:endParaRPr kumimoji="0" lang="en-GB" sz="1600" b="0" i="0" u="none" strike="noStrike" cap="none" normalizeH="0" baseline="0" dirty="0" err="1">
              <a:ln>
                <a:noFill/>
              </a:ln>
              <a:effectLst/>
              <a:latin typeface="Arial" charset="0"/>
            </a:endParaRPr>
          </a:p>
        </p:txBody>
      </p:sp>
    </p:spTree>
    <p:extLst>
      <p:ext uri="{BB962C8B-B14F-4D97-AF65-F5344CB8AC3E}">
        <p14:creationId xmlns:p14="http://schemas.microsoft.com/office/powerpoint/2010/main" val="388290645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099868-07B2-BE51-B1AC-3028144ED0B5}"/>
              </a:ext>
            </a:extLst>
          </p:cNvPr>
          <p:cNvSpPr>
            <a:spLocks noGrp="1"/>
          </p:cNvSpPr>
          <p:nvPr>
            <p:ph sz="quarter" idx="12"/>
          </p:nvPr>
        </p:nvSpPr>
        <p:spPr/>
        <p:txBody>
          <a:bodyPr/>
          <a:lstStyle/>
          <a:p>
            <a:endParaRPr lang="en-GB" dirty="0"/>
          </a:p>
          <a:p>
            <a:pPr marL="0" indent="0">
              <a:buNone/>
            </a:pPr>
            <a:endParaRPr lang="en-GB" b="1" dirty="0"/>
          </a:p>
        </p:txBody>
      </p:sp>
      <p:sp>
        <p:nvSpPr>
          <p:cNvPr id="3" name="Title 2">
            <a:extLst>
              <a:ext uri="{FF2B5EF4-FFF2-40B4-BE49-F238E27FC236}">
                <a16:creationId xmlns:a16="http://schemas.microsoft.com/office/drawing/2014/main" id="{0206492D-21FF-33A5-D46E-78C3F8840384}"/>
              </a:ext>
            </a:extLst>
          </p:cNvPr>
          <p:cNvSpPr>
            <a:spLocks noGrp="1"/>
          </p:cNvSpPr>
          <p:nvPr>
            <p:ph type="title"/>
          </p:nvPr>
        </p:nvSpPr>
        <p:spPr/>
        <p:txBody>
          <a:bodyPr/>
          <a:lstStyle/>
          <a:p>
            <a:r>
              <a:rPr lang="en-GB" dirty="0"/>
              <a:t>¿A </a:t>
            </a:r>
            <a:r>
              <a:rPr lang="en-GB" dirty="0" err="1"/>
              <a:t>quién</a:t>
            </a:r>
            <a:r>
              <a:rPr lang="en-GB" dirty="0"/>
              <a:t> </a:t>
            </a:r>
            <a:r>
              <a:rPr lang="en-GB" dirty="0" err="1"/>
              <a:t>debo</a:t>
            </a:r>
            <a:r>
              <a:rPr lang="en-GB" dirty="0"/>
              <a:t> </a:t>
            </a:r>
            <a:r>
              <a:rPr lang="en-GB" dirty="0" err="1"/>
              <a:t>involucrar</a:t>
            </a:r>
            <a:r>
              <a:rPr lang="en-GB" dirty="0"/>
              <a:t>?</a:t>
            </a:r>
          </a:p>
        </p:txBody>
      </p:sp>
      <p:sp>
        <p:nvSpPr>
          <p:cNvPr id="6" name="Rectangle 1034">
            <a:extLst>
              <a:ext uri="{FF2B5EF4-FFF2-40B4-BE49-F238E27FC236}">
                <a16:creationId xmlns:a16="http://schemas.microsoft.com/office/drawing/2014/main" id="{33D6974D-2B74-0F75-8646-EFFB255CCA7B}"/>
              </a:ext>
            </a:extLst>
          </p:cNvPr>
          <p:cNvSpPr>
            <a:spLocks noChangeArrowheads="1"/>
          </p:cNvSpPr>
          <p:nvPr/>
        </p:nvSpPr>
        <p:spPr bwMode="auto">
          <a:xfrm>
            <a:off x="2172056" y="244331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s-ES_tradnl" sz="7200">
              <a:solidFill>
                <a:schemeClr val="tx2"/>
              </a:solidFill>
              <a:latin typeface="Times New Roman" pitchFamily="18" charset="0"/>
            </a:endParaRPr>
          </a:p>
        </p:txBody>
      </p:sp>
      <p:graphicFrame>
        <p:nvGraphicFramePr>
          <p:cNvPr id="7" name="Diagram 6">
            <a:extLst>
              <a:ext uri="{FF2B5EF4-FFF2-40B4-BE49-F238E27FC236}">
                <a16:creationId xmlns:a16="http://schemas.microsoft.com/office/drawing/2014/main" id="{2267719E-BE8C-BBC8-9FF2-240BEAB6B694}"/>
              </a:ext>
            </a:extLst>
          </p:cNvPr>
          <p:cNvGraphicFramePr/>
          <p:nvPr>
            <p:extLst>
              <p:ext uri="{D42A27DB-BD31-4B8C-83A1-F6EECF244321}">
                <p14:modId xmlns:p14="http://schemas.microsoft.com/office/powerpoint/2010/main" val="1444187652"/>
              </p:ext>
            </p:extLst>
          </p:nvPr>
        </p:nvGraphicFramePr>
        <p:xfrm>
          <a:off x="1729032" y="1546137"/>
          <a:ext cx="5381095" cy="4446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9 Diagrama">
            <a:extLst>
              <a:ext uri="{FF2B5EF4-FFF2-40B4-BE49-F238E27FC236}">
                <a16:creationId xmlns:a16="http://schemas.microsoft.com/office/drawing/2014/main" id="{3E59811C-220D-6790-5E26-16A93B232F90}"/>
              </a:ext>
            </a:extLst>
          </p:cNvPr>
          <p:cNvGraphicFramePr/>
          <p:nvPr>
            <p:extLst>
              <p:ext uri="{D42A27DB-BD31-4B8C-83A1-F6EECF244321}">
                <p14:modId xmlns:p14="http://schemas.microsoft.com/office/powerpoint/2010/main" val="1884848837"/>
              </p:ext>
            </p:extLst>
          </p:nvPr>
        </p:nvGraphicFramePr>
        <p:xfrm>
          <a:off x="7366451" y="1443853"/>
          <a:ext cx="2932423" cy="47579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6050597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F1163F0F-8C27-389E-4FE1-DDD9DA299C5F}"/>
              </a:ext>
            </a:extLst>
          </p:cNvPr>
          <p:cNvSpPr>
            <a:spLocks noGrp="1"/>
          </p:cNvSpPr>
          <p:nvPr>
            <p:ph sz="quarter" idx="14"/>
          </p:nvPr>
        </p:nvSpPr>
        <p:spPr/>
        <p:txBody>
          <a:bodyPr/>
          <a:lstStyle/>
          <a:p>
            <a:pPr marL="0" indent="0">
              <a:buNone/>
            </a:pPr>
            <a:r>
              <a:rPr lang="en-GB" sz="3600" dirty="0">
                <a:solidFill>
                  <a:schemeClr val="accent2"/>
                </a:solidFill>
              </a:rPr>
              <a:t>             </a:t>
            </a:r>
            <a:r>
              <a:rPr lang="en-GB" sz="3600" dirty="0" err="1">
                <a:solidFill>
                  <a:schemeClr val="accent2"/>
                </a:solidFill>
              </a:rPr>
              <a:t>Corto</a:t>
            </a:r>
            <a:r>
              <a:rPr lang="en-GB" sz="3600" dirty="0">
                <a:solidFill>
                  <a:schemeClr val="accent2"/>
                </a:solidFill>
              </a:rPr>
              <a:t> </a:t>
            </a:r>
            <a:r>
              <a:rPr lang="en-GB" sz="3600" dirty="0" err="1">
                <a:solidFill>
                  <a:schemeClr val="accent2"/>
                </a:solidFill>
              </a:rPr>
              <a:t>Plazo</a:t>
            </a:r>
            <a:endParaRPr lang="en-GB" sz="3600" dirty="0">
              <a:solidFill>
                <a:schemeClr val="accent2"/>
              </a:solidFill>
            </a:endParaRPr>
          </a:p>
          <a:p>
            <a:pPr marL="0" indent="0" algn="ctr">
              <a:buNone/>
            </a:pPr>
            <a:endParaRPr lang="en-GB" sz="3600" dirty="0">
              <a:solidFill>
                <a:schemeClr val="accent2"/>
              </a:solidFill>
            </a:endParaRPr>
          </a:p>
          <a:p>
            <a:pPr lvl="3"/>
            <a:r>
              <a:rPr lang="en-GB" dirty="0" err="1"/>
              <a:t>Temporalidad</a:t>
            </a:r>
            <a:r>
              <a:rPr lang="en-GB" dirty="0"/>
              <a:t> </a:t>
            </a:r>
            <a:r>
              <a:rPr lang="en-GB" dirty="0" err="1"/>
              <a:t>menor</a:t>
            </a:r>
            <a:r>
              <a:rPr lang="en-GB" dirty="0"/>
              <a:t> o </a:t>
            </a:r>
            <a:r>
              <a:rPr lang="en-GB" dirty="0" err="1"/>
              <a:t>igual</a:t>
            </a:r>
            <a:r>
              <a:rPr lang="en-GB" dirty="0"/>
              <a:t> a un </a:t>
            </a:r>
            <a:r>
              <a:rPr lang="en-GB" dirty="0" err="1"/>
              <a:t>año</a:t>
            </a:r>
            <a:r>
              <a:rPr lang="en-GB" dirty="0"/>
              <a:t>.</a:t>
            </a:r>
          </a:p>
          <a:p>
            <a:pPr lvl="3"/>
            <a:r>
              <a:rPr lang="en-GB" dirty="0" err="1"/>
              <a:t>Reevaluación</a:t>
            </a:r>
            <a:r>
              <a:rPr lang="en-GB" dirty="0"/>
              <a:t> de </a:t>
            </a:r>
            <a:r>
              <a:rPr lang="en-GB" dirty="0" err="1"/>
              <a:t>primas</a:t>
            </a:r>
            <a:r>
              <a:rPr lang="en-GB" dirty="0"/>
              <a:t> </a:t>
            </a:r>
            <a:r>
              <a:rPr lang="en-GB" dirty="0" err="1"/>
              <a:t>anual</a:t>
            </a:r>
            <a:r>
              <a:rPr lang="en-GB" dirty="0"/>
              <a:t>.</a:t>
            </a:r>
          </a:p>
          <a:p>
            <a:pPr lvl="3"/>
            <a:r>
              <a:rPr lang="en-GB" dirty="0"/>
              <a:t>Costo de Capital Menor + </a:t>
            </a:r>
            <a:r>
              <a:rPr lang="en-GB" dirty="0" err="1"/>
              <a:t>Reserva</a:t>
            </a:r>
            <a:r>
              <a:rPr lang="en-GB" dirty="0"/>
              <a:t>	</a:t>
            </a:r>
          </a:p>
          <a:p>
            <a:endParaRPr lang="en-GB" dirty="0"/>
          </a:p>
        </p:txBody>
      </p:sp>
      <p:sp>
        <p:nvSpPr>
          <p:cNvPr id="6" name="Text Placeholder 5">
            <a:extLst>
              <a:ext uri="{FF2B5EF4-FFF2-40B4-BE49-F238E27FC236}">
                <a16:creationId xmlns:a16="http://schemas.microsoft.com/office/drawing/2014/main" id="{C8BFA801-D3B9-BB30-D7A9-DB532C1933DC}"/>
              </a:ext>
            </a:extLst>
          </p:cNvPr>
          <p:cNvSpPr>
            <a:spLocks noGrp="1"/>
          </p:cNvSpPr>
          <p:nvPr>
            <p:ph sz="quarter" idx="13"/>
          </p:nvPr>
        </p:nvSpPr>
        <p:spPr/>
        <p:txBody>
          <a:bodyPr/>
          <a:lstStyle/>
          <a:p>
            <a:pPr marL="0" indent="0" algn="ctr">
              <a:buNone/>
            </a:pPr>
            <a:r>
              <a:rPr lang="en-GB" sz="3600" dirty="0">
                <a:solidFill>
                  <a:schemeClr val="accent2"/>
                </a:solidFill>
              </a:rPr>
              <a:t>Largo </a:t>
            </a:r>
            <a:r>
              <a:rPr lang="en-GB" sz="3600" dirty="0" err="1">
                <a:solidFill>
                  <a:schemeClr val="accent2"/>
                </a:solidFill>
              </a:rPr>
              <a:t>Plazo</a:t>
            </a:r>
            <a:endParaRPr lang="en-GB" sz="3600" dirty="0">
              <a:solidFill>
                <a:schemeClr val="accent2"/>
              </a:solidFill>
            </a:endParaRPr>
          </a:p>
          <a:p>
            <a:pPr marL="0" indent="0" algn="ctr">
              <a:buNone/>
            </a:pPr>
            <a:endParaRPr lang="en-GB" sz="3600" dirty="0">
              <a:solidFill>
                <a:schemeClr val="accent2"/>
              </a:solidFill>
            </a:endParaRPr>
          </a:p>
          <a:p>
            <a:pPr lvl="3"/>
            <a:r>
              <a:rPr lang="en-GB" dirty="0"/>
              <a:t>Prima se </a:t>
            </a:r>
            <a:r>
              <a:rPr lang="en-GB" dirty="0" err="1"/>
              <a:t>mantiene</a:t>
            </a:r>
            <a:r>
              <a:rPr lang="en-GB" dirty="0"/>
              <a:t> </a:t>
            </a:r>
            <a:r>
              <a:rPr lang="en-GB" dirty="0" err="1"/>
              <a:t>por</a:t>
            </a:r>
            <a:r>
              <a:rPr lang="en-GB" dirty="0"/>
              <a:t> lo general.</a:t>
            </a:r>
          </a:p>
          <a:p>
            <a:pPr lvl="3"/>
            <a:r>
              <a:rPr lang="en-GB" dirty="0" err="1"/>
              <a:t>Temporales</a:t>
            </a:r>
            <a:r>
              <a:rPr lang="en-GB" dirty="0"/>
              <a:t>, </a:t>
            </a:r>
            <a:r>
              <a:rPr lang="en-GB" dirty="0" err="1"/>
              <a:t>dotales</a:t>
            </a:r>
            <a:r>
              <a:rPr lang="en-GB" dirty="0"/>
              <a:t>, </a:t>
            </a:r>
            <a:r>
              <a:rPr lang="en-GB" dirty="0" err="1"/>
              <a:t>superviviencia</a:t>
            </a:r>
            <a:r>
              <a:rPr lang="en-GB" dirty="0"/>
              <a:t>, etc..</a:t>
            </a:r>
          </a:p>
          <a:p>
            <a:pPr lvl="3"/>
            <a:r>
              <a:rPr lang="en-GB" dirty="0" err="1"/>
              <a:t>Constitución</a:t>
            </a:r>
            <a:r>
              <a:rPr lang="en-GB" dirty="0"/>
              <a:t> de </a:t>
            </a:r>
            <a:r>
              <a:rPr lang="en-GB" dirty="0" err="1"/>
              <a:t>reservas</a:t>
            </a:r>
            <a:endParaRPr lang="en-GB" dirty="0"/>
          </a:p>
          <a:p>
            <a:pPr lvl="3"/>
            <a:r>
              <a:rPr lang="en-GB" dirty="0"/>
              <a:t>Punto de </a:t>
            </a:r>
            <a:r>
              <a:rPr lang="en-GB" dirty="0" err="1"/>
              <a:t>equilibrio</a:t>
            </a:r>
            <a:r>
              <a:rPr lang="en-GB" dirty="0"/>
              <a:t> </a:t>
            </a:r>
            <a:r>
              <a:rPr lang="en-GB" dirty="0" err="1"/>
              <a:t>después</a:t>
            </a:r>
            <a:r>
              <a:rPr lang="en-GB" dirty="0"/>
              <a:t> de </a:t>
            </a:r>
            <a:r>
              <a:rPr lang="en-GB" dirty="0" err="1"/>
              <a:t>varios</a:t>
            </a:r>
            <a:r>
              <a:rPr lang="en-GB" dirty="0"/>
              <a:t> </a:t>
            </a:r>
            <a:r>
              <a:rPr lang="en-GB" dirty="0" err="1"/>
              <a:t>años</a:t>
            </a:r>
            <a:r>
              <a:rPr lang="en-GB" dirty="0"/>
              <a:t>.</a:t>
            </a:r>
          </a:p>
        </p:txBody>
      </p:sp>
      <p:sp>
        <p:nvSpPr>
          <p:cNvPr id="3" name="Title 2">
            <a:extLst>
              <a:ext uri="{FF2B5EF4-FFF2-40B4-BE49-F238E27FC236}">
                <a16:creationId xmlns:a16="http://schemas.microsoft.com/office/drawing/2014/main" id="{4AE55D2F-FEB9-5FAC-ACBC-1C5374034D8F}"/>
              </a:ext>
            </a:extLst>
          </p:cNvPr>
          <p:cNvSpPr>
            <a:spLocks noGrp="1"/>
          </p:cNvSpPr>
          <p:nvPr>
            <p:ph type="title"/>
          </p:nvPr>
        </p:nvSpPr>
        <p:spPr/>
        <p:txBody>
          <a:bodyPr/>
          <a:lstStyle/>
          <a:p>
            <a:r>
              <a:rPr lang="en-GB" dirty="0"/>
              <a:t>¿A </a:t>
            </a:r>
            <a:r>
              <a:rPr lang="en-GB" dirty="0" err="1"/>
              <a:t>corto</a:t>
            </a:r>
            <a:r>
              <a:rPr lang="en-GB" dirty="0"/>
              <a:t> o largo </a:t>
            </a:r>
            <a:r>
              <a:rPr lang="en-GB" dirty="0" err="1"/>
              <a:t>plazo</a:t>
            </a:r>
            <a:r>
              <a:rPr lang="en-GB" dirty="0"/>
              <a:t>?</a:t>
            </a:r>
          </a:p>
        </p:txBody>
      </p:sp>
      <p:cxnSp>
        <p:nvCxnSpPr>
          <p:cNvPr id="11" name="Straight Connector 10">
            <a:extLst>
              <a:ext uri="{FF2B5EF4-FFF2-40B4-BE49-F238E27FC236}">
                <a16:creationId xmlns:a16="http://schemas.microsoft.com/office/drawing/2014/main" id="{5FDD2828-BE1A-B016-13E1-30A445FF7681}"/>
              </a:ext>
            </a:extLst>
          </p:cNvPr>
          <p:cNvCxnSpPr/>
          <p:nvPr/>
        </p:nvCxnSpPr>
        <p:spPr bwMode="gray">
          <a:xfrm>
            <a:off x="444381" y="2375731"/>
            <a:ext cx="11058258" cy="0"/>
          </a:xfrm>
          <a:prstGeom prst="line">
            <a:avLst/>
          </a:prstGeom>
          <a:solidFill>
            <a:schemeClr val="bg1"/>
          </a:solidFill>
          <a:ln w="2857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6" name="Picture 2" descr="Vs Logo Images – Browse 1,475,531 Stock Photos, Vectors, and ...">
            <a:extLst>
              <a:ext uri="{FF2B5EF4-FFF2-40B4-BE49-F238E27FC236}">
                <a16:creationId xmlns:a16="http://schemas.microsoft.com/office/drawing/2014/main" id="{07D3B655-FC4D-0A12-51A2-05F89956456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7001" y="620569"/>
            <a:ext cx="2486053" cy="24791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rves of life insurance reserves when value of parameter m and is... |  Download Scientific Diagram">
            <a:extLst>
              <a:ext uri="{FF2B5EF4-FFF2-40B4-BE49-F238E27FC236}">
                <a16:creationId xmlns:a16="http://schemas.microsoft.com/office/drawing/2014/main" id="{74F09329-52D9-0117-885D-651C369306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110" y="4282735"/>
            <a:ext cx="2590800" cy="1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10837"/>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F513DF-BC1A-C5F4-A8CF-C0EB86989F04}"/>
              </a:ext>
            </a:extLst>
          </p:cNvPr>
          <p:cNvSpPr>
            <a:spLocks noGrp="1"/>
          </p:cNvSpPr>
          <p:nvPr>
            <p:ph sz="quarter" idx="12"/>
          </p:nvPr>
        </p:nvSpPr>
        <p:spPr/>
        <p:txBody>
          <a:bodyPr/>
          <a:lstStyle/>
          <a:p>
            <a:r>
              <a:rPr lang="en-GB" dirty="0"/>
              <a:t>Tener claro </a:t>
            </a:r>
            <a:r>
              <a:rPr lang="en-GB" dirty="0" err="1"/>
              <a:t>el</a:t>
            </a:r>
            <a:r>
              <a:rPr lang="en-GB" dirty="0"/>
              <a:t> </a:t>
            </a:r>
            <a:r>
              <a:rPr lang="en-GB" dirty="0" err="1"/>
              <a:t>riesgo</a:t>
            </a:r>
            <a:r>
              <a:rPr lang="en-GB" dirty="0"/>
              <a:t> a </a:t>
            </a:r>
            <a:r>
              <a:rPr lang="en-GB" dirty="0" err="1"/>
              <a:t>cubrir</a:t>
            </a:r>
            <a:endParaRPr lang="en-GB" dirty="0"/>
          </a:p>
          <a:p>
            <a:r>
              <a:rPr lang="en-GB" dirty="0" err="1"/>
              <a:t>Proyección</a:t>
            </a:r>
            <a:r>
              <a:rPr lang="en-GB" dirty="0"/>
              <a:t> de </a:t>
            </a:r>
            <a:r>
              <a:rPr lang="en-GB" dirty="0" err="1"/>
              <a:t>ventas</a:t>
            </a:r>
            <a:endParaRPr lang="en-GB" dirty="0"/>
          </a:p>
        </p:txBody>
      </p:sp>
      <p:sp>
        <p:nvSpPr>
          <p:cNvPr id="3" name="Title 2">
            <a:extLst>
              <a:ext uri="{FF2B5EF4-FFF2-40B4-BE49-F238E27FC236}">
                <a16:creationId xmlns:a16="http://schemas.microsoft.com/office/drawing/2014/main" id="{FA1B5A7C-0B8D-6E6A-BBAF-7BF0AF8E6880}"/>
              </a:ext>
            </a:extLst>
          </p:cNvPr>
          <p:cNvSpPr>
            <a:spLocks noGrp="1"/>
          </p:cNvSpPr>
          <p:nvPr>
            <p:ph type="title"/>
          </p:nvPr>
        </p:nvSpPr>
        <p:spPr/>
        <p:txBody>
          <a:bodyPr/>
          <a:lstStyle/>
          <a:p>
            <a:r>
              <a:rPr lang="en-GB" dirty="0"/>
              <a:t>¿</a:t>
            </a:r>
            <a:r>
              <a:rPr lang="en-GB" dirty="0" err="1"/>
              <a:t>Qué</a:t>
            </a:r>
            <a:r>
              <a:rPr lang="en-GB" dirty="0"/>
              <a:t> </a:t>
            </a:r>
            <a:r>
              <a:rPr lang="en-GB" dirty="0" err="1"/>
              <a:t>necesito</a:t>
            </a:r>
            <a:r>
              <a:rPr lang="en-GB" dirty="0"/>
              <a:t>?</a:t>
            </a:r>
          </a:p>
        </p:txBody>
      </p:sp>
      <p:pic>
        <p:nvPicPr>
          <p:cNvPr id="2050" name="Picture 2" descr="Como impactar en cada fase del ciclo de vida del cliente en seguros">
            <a:extLst>
              <a:ext uri="{FF2B5EF4-FFF2-40B4-BE49-F238E27FC236}">
                <a16:creationId xmlns:a16="http://schemas.microsoft.com/office/drawing/2014/main" id="{7A609F81-B32F-1CDB-A992-F8EE56E45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360" y="962660"/>
            <a:ext cx="79248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07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4508E-E0C3-C4A0-B201-40C88FC91BAC}"/>
              </a:ext>
            </a:extLst>
          </p:cNvPr>
          <p:cNvSpPr>
            <a:spLocks noGrp="1"/>
          </p:cNvSpPr>
          <p:nvPr>
            <p:ph type="title"/>
          </p:nvPr>
        </p:nvSpPr>
        <p:spPr/>
        <p:txBody>
          <a:bodyPr/>
          <a:lstStyle/>
          <a:p>
            <a:r>
              <a:rPr lang="en-GB" dirty="0" err="1"/>
              <a:t>Proyección</a:t>
            </a:r>
            <a:r>
              <a:rPr lang="en-GB" dirty="0"/>
              <a:t> de Ventas</a:t>
            </a:r>
          </a:p>
        </p:txBody>
      </p:sp>
      <p:pic>
        <p:nvPicPr>
          <p:cNvPr id="4" name="Picture 6">
            <a:extLst>
              <a:ext uri="{FF2B5EF4-FFF2-40B4-BE49-F238E27FC236}">
                <a16:creationId xmlns:a16="http://schemas.microsoft.com/office/drawing/2014/main" id="{2DB2FC22-FE52-00B8-9660-F0111AF6D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4963" y="1853758"/>
            <a:ext cx="7456601" cy="315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322734"/>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EE4P_STYLE_ID" val="2d0e85a6-04bb-4f04-bf5d-ee0e25592b27"/>
</p:tagLst>
</file>

<file path=ppt/tags/tag2.xml><?xml version="1.0" encoding="utf-8"?>
<p:tagLst xmlns:a="http://schemas.openxmlformats.org/drawingml/2006/main" xmlns:r="http://schemas.openxmlformats.org/officeDocument/2006/relationships" xmlns:p="http://schemas.openxmlformats.org/presentationml/2006/main">
  <p:tag name="EE4P_INTELLIGENT_ELEMENT" val="{Title}"/>
</p:tagLst>
</file>

<file path=ppt/tags/tag3.xml><?xml version="1.0" encoding="utf-8"?>
<p:tagLst xmlns:a="http://schemas.openxmlformats.org/drawingml/2006/main" xmlns:r="http://schemas.openxmlformats.org/officeDocument/2006/relationships" xmlns:p="http://schemas.openxmlformats.org/presentationml/2006/main">
  <p:tag name="EE4P_MASTERWIZARD" val="TitleImage"/>
</p:tagLst>
</file>

<file path=ppt/tags/tag4.xml><?xml version="1.0" encoding="utf-8"?>
<p:tagLst xmlns:a="http://schemas.openxmlformats.org/drawingml/2006/main" xmlns:r="http://schemas.openxmlformats.org/officeDocument/2006/relationships" xmlns:p="http://schemas.openxmlformats.org/presentationml/2006/main">
  <p:tag name="EE4P_MASTERWIZARD" val="TitleClaim"/>
</p:tagLst>
</file>

<file path=ppt/tags/tag5.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6.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7.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8.xml><?xml version="1.0" encoding="utf-8"?>
<p:tagLst xmlns:a="http://schemas.openxmlformats.org/drawingml/2006/main" xmlns:r="http://schemas.openxmlformats.org/officeDocument/2006/relationships" xmlns:p="http://schemas.openxmlformats.org/presentationml/2006/main">
  <p:tag name="HR2012 HEADER_SUBTITLE" val="Y"/>
</p:tagLst>
</file>

<file path=ppt/tags/tag9.xml><?xml version="1.0" encoding="utf-8"?>
<p:tagLst xmlns:a="http://schemas.openxmlformats.org/drawingml/2006/main" xmlns:r="http://schemas.openxmlformats.org/officeDocument/2006/relationships" xmlns:p="http://schemas.openxmlformats.org/presentationml/2006/main">
  <p:tag name="HR2012 HEADER_SUBTITLE" val="Y"/>
</p:tagLst>
</file>

<file path=ppt/theme/theme1.xml><?xml version="1.0" encoding="utf-8"?>
<a:theme xmlns:a="http://schemas.openxmlformats.org/drawingml/2006/main" name="Hannover Re">
  <a:themeElements>
    <a:clrScheme name="Hannover Re">
      <a:dk1>
        <a:srgbClr val="3E3E3E"/>
      </a:dk1>
      <a:lt1>
        <a:srgbClr val="FFFFFF"/>
      </a:lt1>
      <a:dk2>
        <a:srgbClr val="A0B4BF"/>
      </a:dk2>
      <a:lt2>
        <a:srgbClr val="4D6B79"/>
      </a:lt2>
      <a:accent1>
        <a:srgbClr val="009EE0"/>
      </a:accent1>
      <a:accent2>
        <a:srgbClr val="005192"/>
      </a:accent2>
      <a:accent3>
        <a:srgbClr val="ACD819"/>
      </a:accent3>
      <a:accent4>
        <a:srgbClr val="7A9501"/>
      </a:accent4>
      <a:accent5>
        <a:srgbClr val="D3CFCA"/>
      </a:accent5>
      <a:accent6>
        <a:srgbClr val="91877B"/>
      </a:accent6>
      <a:hlink>
        <a:srgbClr val="009EE0"/>
      </a:hlink>
      <a:folHlink>
        <a:srgbClr val="4D6B79"/>
      </a:folHlink>
    </a:clrScheme>
    <a:fontScheme name="HannoverR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cap="flat" cmpd="sng" algn="ctr">
          <a:solidFill>
            <a:schemeClr val="tx1"/>
          </a:solid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R="0" algn="ctr" defTabSz="914400" rtl="0" eaLnBrk="1" fontAlgn="base" latinLnBrk="0" hangingPunct="1">
          <a:lnSpc>
            <a:spcPct val="100000"/>
          </a:lnSpc>
          <a:spcAft>
            <a:spcPct val="0"/>
          </a:spcAft>
          <a:buClr>
            <a:schemeClr val="accent2"/>
          </a:buClr>
          <a:buSzTx/>
          <a:tabLst/>
          <a:defRPr kumimoji="0" sz="1600" b="0" i="0" u="none" strike="noStrike" cap="none" normalizeH="0" baseline="0" dirty="0" err="1" smtClean="0">
            <a:ln>
              <a:noFill/>
            </a:ln>
            <a:effectLst/>
            <a:latin typeface="Arial" charset="0"/>
          </a:defRPr>
        </a:defPPr>
      </a:lstStyle>
    </a:spDef>
    <a:lnDef>
      <a:spPr bwMode="gray">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gray">
        <a:noFill/>
      </a:spPr>
      <a:bodyPr wrap="square" lIns="0" tIns="0" rIns="0" bIns="0" rtlCol="0">
        <a:noAutofit/>
      </a:bodyPr>
      <a:lstStyle>
        <a:defPPr marL="0" indent="0" algn="l">
          <a:spcBef>
            <a:spcPts val="300"/>
          </a:spcBef>
          <a:buClr>
            <a:schemeClr val="accent2"/>
          </a:buClr>
          <a:buFont typeface="Arial" panose="020B0604020202020204" pitchFamily="34" charset="0"/>
          <a:buNone/>
          <a:defRPr sz="1600" dirty="0" err="1" smtClean="0"/>
        </a:defPPr>
      </a:lstStyle>
    </a:txDef>
  </a:objectDefaults>
  <a:extraClrSchemeLst/>
  <a:custClrLst>
    <a:custClr name="Orange light">
      <a:srgbClr val="E9AD05"/>
    </a:custClr>
    <a:custClr name="Orange dark">
      <a:srgbClr val="CC6C08"/>
    </a:custClr>
    <a:custClr name="Cyan 50%">
      <a:srgbClr val="83D0F0"/>
    </a:custClr>
    <a:custClr name="Grey-blue 60%">
      <a:srgbClr val="C6D2D9"/>
    </a:custClr>
    <a:custClr name="Warm Grey 20%">
      <a:srgbClr val="EAE8E5"/>
    </a:custClr>
    <a:custClr name="Dark grey">
      <a:srgbClr val="796E6B"/>
    </a:custClr>
    <a:custClr name="Red">
      <a:srgbClr val="FF0000"/>
    </a:custClr>
    <a:custClr name="Yellow">
      <a:srgbClr val="FFD200"/>
    </a:custClr>
    <a:custClr name="Green">
      <a:srgbClr val="ACD819"/>
    </a:custClr>
  </a:custClrLst>
  <a:extLst>
    <a:ext uri="{05A4C25C-085E-4340-85A3-A5531E510DB2}">
      <thm15:themeFamily xmlns:thm15="http://schemas.microsoft.com/office/thememl/2012/main" name="K16_Master_HannoverRE_V01_LB_01.potx" id="{711260B4-46A5-49A7-8E24-E0AA238201ED}" vid="{33850450-2E3A-408A-A4DD-407D8C85C5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HannoverRe</Template>
  <TotalTime>1257</TotalTime>
  <Words>840</Words>
  <Application>Microsoft Office PowerPoint</Application>
  <PresentationFormat>Widescreen</PresentationFormat>
  <Paragraphs>162</Paragraphs>
  <Slides>17</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8" baseType="lpstr">
      <vt:lpstr>Arial</vt:lpstr>
      <vt:lpstr>Arial (Textkörper)</vt:lpstr>
      <vt:lpstr>Arial (Überschriften)</vt:lpstr>
      <vt:lpstr>Arial Black</vt:lpstr>
      <vt:lpstr>Calibri</vt:lpstr>
      <vt:lpstr>Cambria Math</vt:lpstr>
      <vt:lpstr>Times New Roman</vt:lpstr>
      <vt:lpstr>Wingdings</vt:lpstr>
      <vt:lpstr>Wingdings 3</vt:lpstr>
      <vt:lpstr>Hannover Re</vt:lpstr>
      <vt:lpstr>think-cell Folie</vt:lpstr>
      <vt:lpstr>Desarrollo de Productos de Vida Indemnizatorios</vt:lpstr>
      <vt:lpstr>Disclaimer</vt:lpstr>
      <vt:lpstr>¿Qué me preocupa?</vt:lpstr>
      <vt:lpstr>¿Mis preocupaciones las puede cubrir un Seguro?</vt:lpstr>
      <vt:lpstr>¿Cómo inicio?</vt:lpstr>
      <vt:lpstr>¿A quién debo involucrar?</vt:lpstr>
      <vt:lpstr>¿A corto o largo plazo?</vt:lpstr>
      <vt:lpstr>¿Qué necesito?</vt:lpstr>
      <vt:lpstr>Proyección de Ventas</vt:lpstr>
      <vt:lpstr>Algunos conceptos</vt:lpstr>
      <vt:lpstr>Primas del Seguro</vt:lpstr>
      <vt:lpstr>Primas del Seguro</vt:lpstr>
      <vt:lpstr>Primas del Seguro</vt:lpstr>
      <vt:lpstr>Primas del Seguro</vt:lpstr>
      <vt:lpstr>Primas del Seguro</vt:lpstr>
      <vt:lpstr>Conclusiones…</vt:lpstr>
      <vt:lpstr>PowerPoint Presentation</vt:lpstr>
    </vt:vector>
  </TitlesOfParts>
  <Company>hannover 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Desarrollo de Productos de Vida Indemnizatorios</dc:title>
  <dc:creator>Bryan Urbano</dc:creator>
  <cp:lastModifiedBy>Bryan Urbano</cp:lastModifiedBy>
  <cp:revision>4</cp:revision>
  <dcterms:created xsi:type="dcterms:W3CDTF">2024-05-06T19:29:48Z</dcterms:created>
  <dcterms:modified xsi:type="dcterms:W3CDTF">2024-05-07T16:28:13Z</dcterms:modified>
</cp:coreProperties>
</file>