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59" r:id="rId4"/>
    <p:sldId id="272" r:id="rId5"/>
    <p:sldId id="273" r:id="rId6"/>
    <p:sldId id="274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76" r:id="rId15"/>
    <p:sldId id="277" r:id="rId16"/>
    <p:sldId id="266" r:id="rId17"/>
    <p:sldId id="279" r:id="rId18"/>
    <p:sldId id="281" r:id="rId19"/>
    <p:sldId id="270" r:id="rId20"/>
    <p:sldId id="282" r:id="rId21"/>
  </p:sldIdLst>
  <p:sldSz cx="18288000" cy="10287000"/>
  <p:notesSz cx="6858000" cy="9144000"/>
  <p:embeddedFontLst>
    <p:embeddedFont>
      <p:font typeface="Aharoni" panose="02010803020104030203" pitchFamily="2" charset="-79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nva Sans Bold" panose="020B0604020202020204" charset="0"/>
      <p:regular r:id="rId28"/>
    </p:embeddedFont>
    <p:embeddedFont>
      <p:font typeface="Codec Pro ExtraBold" panose="020B0604020202020204" charset="0"/>
      <p:regular r:id="rId29"/>
    </p:embeddedFont>
    <p:embeddedFont>
      <p:font typeface="Open Sauce" panose="020B0604020202020204" charset="0"/>
      <p:regular r:id="rId30"/>
    </p:embeddedFont>
    <p:embeddedFont>
      <p:font typeface="Open Sauce Bold" panose="020B0604020202020204" charset="0"/>
      <p:regular r:id="rId31"/>
    </p:embeddedFont>
    <p:embeddedFont>
      <p:font typeface="Source Sans Pro" panose="020B0503030403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FF"/>
    <a:srgbClr val="66CCFF"/>
    <a:srgbClr val="FF7C80"/>
    <a:srgbClr val="CCFFCC"/>
    <a:srgbClr val="CC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598" autoAdjust="0"/>
  </p:normalViewPr>
  <p:slideViewPr>
    <p:cSldViewPr>
      <p:cViewPr varScale="1">
        <p:scale>
          <a:sx n="43" d="100"/>
          <a:sy n="43" d="100"/>
        </p:scale>
        <p:origin x="9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ticias y Mensajes" userId="c9fe7c6bd0223e88" providerId="LiveId" clId="{67B6FE51-9B74-4D1F-B849-C08D759057AE}"/>
    <pc:docChg chg="undo custSel modSld">
      <pc:chgData name="Noticias y Mensajes" userId="c9fe7c6bd0223e88" providerId="LiveId" clId="{67B6FE51-9B74-4D1F-B849-C08D759057AE}" dt="2023-09-13T16:46:05.442" v="257" actId="20577"/>
      <pc:docMkLst>
        <pc:docMk/>
      </pc:docMkLst>
      <pc:sldChg chg="modSp mod">
        <pc:chgData name="Noticias y Mensajes" userId="c9fe7c6bd0223e88" providerId="LiveId" clId="{67B6FE51-9B74-4D1F-B849-C08D759057AE}" dt="2023-09-13T16:28:27.939" v="138" actId="20577"/>
        <pc:sldMkLst>
          <pc:docMk/>
          <pc:sldMk cId="0" sldId="259"/>
        </pc:sldMkLst>
        <pc:spChg chg="mod">
          <ac:chgData name="Noticias y Mensajes" userId="c9fe7c6bd0223e88" providerId="LiveId" clId="{67B6FE51-9B74-4D1F-B849-C08D759057AE}" dt="2023-09-13T16:28:27.939" v="138" actId="20577"/>
          <ac:spMkLst>
            <pc:docMk/>
            <pc:sldMk cId="0" sldId="259"/>
            <ac:spMk id="6" creationId="{00000000-0000-0000-0000-000000000000}"/>
          </ac:spMkLst>
        </pc:spChg>
      </pc:sldChg>
      <pc:sldChg chg="addSp modSp mod">
        <pc:chgData name="Noticias y Mensajes" userId="c9fe7c6bd0223e88" providerId="LiveId" clId="{67B6FE51-9B74-4D1F-B849-C08D759057AE}" dt="2023-09-13T15:43:30.507" v="7" actId="1076"/>
        <pc:sldMkLst>
          <pc:docMk/>
          <pc:sldMk cId="0" sldId="260"/>
        </pc:sldMkLst>
        <pc:spChg chg="mod">
          <ac:chgData name="Noticias y Mensajes" userId="c9fe7c6bd0223e88" providerId="LiveId" clId="{67B6FE51-9B74-4D1F-B849-C08D759057AE}" dt="2023-09-13T15:42:34.101" v="1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Noticias y Mensajes" userId="c9fe7c6bd0223e88" providerId="LiveId" clId="{67B6FE51-9B74-4D1F-B849-C08D759057AE}" dt="2023-09-13T15:42:34.101" v="1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Noticias y Mensajes" userId="c9fe7c6bd0223e88" providerId="LiveId" clId="{67B6FE51-9B74-4D1F-B849-C08D759057AE}" dt="2023-09-13T15:43:14.115" v="6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Noticias y Mensajes" userId="c9fe7c6bd0223e88" providerId="LiveId" clId="{67B6FE51-9B74-4D1F-B849-C08D759057AE}" dt="2023-09-13T15:43:30.507" v="7" actId="1076"/>
          <ac:spMkLst>
            <pc:docMk/>
            <pc:sldMk cId="0" sldId="260"/>
            <ac:spMk id="13" creationId="{06B2D24F-8A5B-269E-7692-EB56A813D9D5}"/>
          </ac:spMkLst>
        </pc:spChg>
        <pc:grpChg chg="mod">
          <ac:chgData name="Noticias y Mensajes" userId="c9fe7c6bd0223e88" providerId="LiveId" clId="{67B6FE51-9B74-4D1F-B849-C08D759057AE}" dt="2023-09-13T15:42:34.101" v="1" actId="1076"/>
          <ac:grpSpMkLst>
            <pc:docMk/>
            <pc:sldMk cId="0" sldId="260"/>
            <ac:grpSpMk id="5" creationId="{00000000-0000-0000-0000-000000000000}"/>
          </ac:grpSpMkLst>
        </pc:grpChg>
        <pc:picChg chg="add mod">
          <ac:chgData name="Noticias y Mensajes" userId="c9fe7c6bd0223e88" providerId="LiveId" clId="{67B6FE51-9B74-4D1F-B849-C08D759057AE}" dt="2023-09-13T15:42:49.048" v="5" actId="14100"/>
          <ac:picMkLst>
            <pc:docMk/>
            <pc:sldMk cId="0" sldId="260"/>
            <ac:picMk id="5122" creationId="{73FFFDCA-195D-620E-8960-2CBFC697C127}"/>
          </ac:picMkLst>
        </pc:picChg>
      </pc:sldChg>
      <pc:sldChg chg="addSp modSp mod">
        <pc:chgData name="Noticias y Mensajes" userId="c9fe7c6bd0223e88" providerId="LiveId" clId="{67B6FE51-9B74-4D1F-B849-C08D759057AE}" dt="2023-09-13T16:33:49.761" v="140" actId="1076"/>
        <pc:sldMkLst>
          <pc:docMk/>
          <pc:sldMk cId="0" sldId="261"/>
        </pc:sldMkLst>
        <pc:spChg chg="add mod">
          <ac:chgData name="Noticias y Mensajes" userId="c9fe7c6bd0223e88" providerId="LiveId" clId="{67B6FE51-9B74-4D1F-B849-C08D759057AE}" dt="2023-09-13T16:33:49.761" v="140" actId="1076"/>
          <ac:spMkLst>
            <pc:docMk/>
            <pc:sldMk cId="0" sldId="261"/>
            <ac:spMk id="11" creationId="{156C0562-089E-2710-27B1-5E313D313E0E}"/>
          </ac:spMkLst>
        </pc:spChg>
      </pc:sldChg>
      <pc:sldChg chg="addSp modSp mod">
        <pc:chgData name="Noticias y Mensajes" userId="c9fe7c6bd0223e88" providerId="LiveId" clId="{67B6FE51-9B74-4D1F-B849-C08D759057AE}" dt="2023-09-13T16:25:01.129" v="137" actId="1076"/>
        <pc:sldMkLst>
          <pc:docMk/>
          <pc:sldMk cId="0" sldId="262"/>
        </pc:sldMkLst>
        <pc:spChg chg="mod">
          <ac:chgData name="Noticias y Mensajes" userId="c9fe7c6bd0223e88" providerId="LiveId" clId="{67B6FE51-9B74-4D1F-B849-C08D759057AE}" dt="2023-09-13T15:43:53.568" v="8" actId="1076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Noticias y Mensajes" userId="c9fe7c6bd0223e88" providerId="LiveId" clId="{67B6FE51-9B74-4D1F-B849-C08D759057AE}" dt="2023-09-13T16:25:01.129" v="137" actId="1076"/>
          <ac:spMkLst>
            <pc:docMk/>
            <pc:sldMk cId="0" sldId="262"/>
            <ac:spMk id="13" creationId="{3644A3DC-048F-3CBD-D646-F2AB42836B7D}"/>
          </ac:spMkLst>
        </pc:spChg>
      </pc:sldChg>
      <pc:sldChg chg="addSp delSp modSp mod">
        <pc:chgData name="Noticias y Mensajes" userId="c9fe7c6bd0223e88" providerId="LiveId" clId="{67B6FE51-9B74-4D1F-B849-C08D759057AE}" dt="2023-09-13T16:34:24.160" v="142" actId="1076"/>
        <pc:sldMkLst>
          <pc:docMk/>
          <pc:sldMk cId="0" sldId="263"/>
        </pc:sldMkLst>
        <pc:spChg chg="mod">
          <ac:chgData name="Noticias y Mensajes" userId="c9fe7c6bd0223e88" providerId="LiveId" clId="{67B6FE51-9B74-4D1F-B849-C08D759057AE}" dt="2023-09-13T16:23:53.760" v="133" actId="20577"/>
          <ac:spMkLst>
            <pc:docMk/>
            <pc:sldMk cId="0" sldId="263"/>
            <ac:spMk id="3" creationId="{00000000-0000-0000-0000-000000000000}"/>
          </ac:spMkLst>
        </pc:spChg>
        <pc:spChg chg="add mod">
          <ac:chgData name="Noticias y Mensajes" userId="c9fe7c6bd0223e88" providerId="LiveId" clId="{67B6FE51-9B74-4D1F-B849-C08D759057AE}" dt="2023-09-13T16:34:24.160" v="142" actId="1076"/>
          <ac:spMkLst>
            <pc:docMk/>
            <pc:sldMk cId="0" sldId="263"/>
            <ac:spMk id="4" creationId="{22EF2704-7C02-0DC5-A8EE-89570E0CF16F}"/>
          </ac:spMkLst>
        </pc:spChg>
        <pc:spChg chg="add mod">
          <ac:chgData name="Noticias y Mensajes" userId="c9fe7c6bd0223e88" providerId="LiveId" clId="{67B6FE51-9B74-4D1F-B849-C08D759057AE}" dt="2023-09-13T16:22:34.863" v="120" actId="1076"/>
          <ac:spMkLst>
            <pc:docMk/>
            <pc:sldMk cId="0" sldId="263"/>
            <ac:spMk id="12" creationId="{85638ACB-3B5B-2183-F9E2-7CE7E0A9FAD4}"/>
          </ac:spMkLst>
        </pc:spChg>
        <pc:spChg chg="add mod">
          <ac:chgData name="Noticias y Mensajes" userId="c9fe7c6bd0223e88" providerId="LiveId" clId="{67B6FE51-9B74-4D1F-B849-C08D759057AE}" dt="2023-09-13T16:22:27.017" v="119" actId="208"/>
          <ac:spMkLst>
            <pc:docMk/>
            <pc:sldMk cId="0" sldId="263"/>
            <ac:spMk id="13" creationId="{58CD366A-434B-14A8-1D23-D4F1010E0E2B}"/>
          </ac:spMkLst>
        </pc:spChg>
        <pc:spChg chg="add mod">
          <ac:chgData name="Noticias y Mensajes" userId="c9fe7c6bd0223e88" providerId="LiveId" clId="{67B6FE51-9B74-4D1F-B849-C08D759057AE}" dt="2023-09-13T16:23:44.484" v="131" actId="20577"/>
          <ac:spMkLst>
            <pc:docMk/>
            <pc:sldMk cId="0" sldId="263"/>
            <ac:spMk id="14" creationId="{FAC64FDF-B941-7EC3-1F68-BE77E428CC45}"/>
          </ac:spMkLst>
        </pc:spChg>
        <pc:picChg chg="add del mod">
          <ac:chgData name="Noticias y Mensajes" userId="c9fe7c6bd0223e88" providerId="LiveId" clId="{67B6FE51-9B74-4D1F-B849-C08D759057AE}" dt="2023-09-13T16:15:57.310" v="94" actId="478"/>
          <ac:picMkLst>
            <pc:docMk/>
            <pc:sldMk cId="0" sldId="263"/>
            <ac:picMk id="5" creationId="{AF808CB7-77F7-10F0-B9FD-637F5962CABD}"/>
          </ac:picMkLst>
        </pc:picChg>
        <pc:picChg chg="add mod">
          <ac:chgData name="Noticias y Mensajes" userId="c9fe7c6bd0223e88" providerId="LiveId" clId="{67B6FE51-9B74-4D1F-B849-C08D759057AE}" dt="2023-09-13T16:19:33.141" v="102" actId="1076"/>
          <ac:picMkLst>
            <pc:docMk/>
            <pc:sldMk cId="0" sldId="263"/>
            <ac:picMk id="7" creationId="{C71D0A9D-9532-84C1-80AE-CD3DF7D2A193}"/>
          </ac:picMkLst>
        </pc:picChg>
        <pc:picChg chg="add del mod">
          <ac:chgData name="Noticias y Mensajes" userId="c9fe7c6bd0223e88" providerId="LiveId" clId="{67B6FE51-9B74-4D1F-B849-C08D759057AE}" dt="2023-09-13T16:18:48.346" v="98" actId="478"/>
          <ac:picMkLst>
            <pc:docMk/>
            <pc:sldMk cId="0" sldId="263"/>
            <ac:picMk id="9" creationId="{AE9479D5-5A50-1AF6-7EC5-6B6263BEAD1C}"/>
          </ac:picMkLst>
        </pc:picChg>
        <pc:picChg chg="add mod">
          <ac:chgData name="Noticias y Mensajes" userId="c9fe7c6bd0223e88" providerId="LiveId" clId="{67B6FE51-9B74-4D1F-B849-C08D759057AE}" dt="2023-09-13T16:19:06.889" v="100" actId="1076"/>
          <ac:picMkLst>
            <pc:docMk/>
            <pc:sldMk cId="0" sldId="263"/>
            <ac:picMk id="11" creationId="{D3FE1C83-870C-180E-202E-100BE6090C2A}"/>
          </ac:picMkLst>
        </pc:picChg>
      </pc:sldChg>
      <pc:sldChg chg="addSp modSp mod">
        <pc:chgData name="Noticias y Mensajes" userId="c9fe7c6bd0223e88" providerId="LiveId" clId="{67B6FE51-9B74-4D1F-B849-C08D759057AE}" dt="2023-09-13T16:34:54.401" v="144" actId="20577"/>
        <pc:sldMkLst>
          <pc:docMk/>
          <pc:sldMk cId="0" sldId="264"/>
        </pc:sldMkLst>
        <pc:spChg chg="mod">
          <ac:chgData name="Noticias y Mensajes" userId="c9fe7c6bd0223e88" providerId="LiveId" clId="{67B6FE51-9B74-4D1F-B849-C08D759057AE}" dt="2023-09-13T15:44:38.665" v="12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Noticias y Mensajes" userId="c9fe7c6bd0223e88" providerId="LiveId" clId="{67B6FE51-9B74-4D1F-B849-C08D759057AE}" dt="2023-09-13T16:34:54.401" v="144" actId="20577"/>
          <ac:spMkLst>
            <pc:docMk/>
            <pc:sldMk cId="0" sldId="264"/>
            <ac:spMk id="10" creationId="{00000000-0000-0000-0000-000000000000}"/>
          </ac:spMkLst>
        </pc:spChg>
        <pc:spChg chg="add mod">
          <ac:chgData name="Noticias y Mensajes" userId="c9fe7c6bd0223e88" providerId="LiveId" clId="{67B6FE51-9B74-4D1F-B849-C08D759057AE}" dt="2023-09-13T15:45:11.932" v="14" actId="1076"/>
          <ac:spMkLst>
            <pc:docMk/>
            <pc:sldMk cId="0" sldId="264"/>
            <ac:spMk id="15" creationId="{DFA3CF3C-5F87-A76C-A455-EC2A91CFC00F}"/>
          </ac:spMkLst>
        </pc:spChg>
        <pc:picChg chg="mod">
          <ac:chgData name="Noticias y Mensajes" userId="c9fe7c6bd0223e88" providerId="LiveId" clId="{67B6FE51-9B74-4D1F-B849-C08D759057AE}" dt="2023-09-13T15:44:09.721" v="9" actId="1076"/>
          <ac:picMkLst>
            <pc:docMk/>
            <pc:sldMk cId="0" sldId="264"/>
            <ac:picMk id="13" creationId="{0C5DE499-BB89-6470-D2F2-224204DE5E5C}"/>
          </ac:picMkLst>
        </pc:picChg>
      </pc:sldChg>
      <pc:sldChg chg="addSp delSp modSp mod">
        <pc:chgData name="Noticias y Mensajes" userId="c9fe7c6bd0223e88" providerId="LiveId" clId="{67B6FE51-9B74-4D1F-B849-C08D759057AE}" dt="2023-09-13T16:21:15.995" v="112" actId="1076"/>
        <pc:sldMkLst>
          <pc:docMk/>
          <pc:sldMk cId="0" sldId="265"/>
        </pc:sldMkLst>
        <pc:spChg chg="mod">
          <ac:chgData name="Noticias y Mensajes" userId="c9fe7c6bd0223e88" providerId="LiveId" clId="{67B6FE51-9B74-4D1F-B849-C08D759057AE}" dt="2023-09-13T15:56:13.717" v="35" actId="14100"/>
          <ac:spMkLst>
            <pc:docMk/>
            <pc:sldMk cId="0" sldId="265"/>
            <ac:spMk id="3" creationId="{00000000-0000-0000-0000-000000000000}"/>
          </ac:spMkLst>
        </pc:spChg>
        <pc:spChg chg="add mod">
          <ac:chgData name="Noticias y Mensajes" userId="c9fe7c6bd0223e88" providerId="LiveId" clId="{67B6FE51-9B74-4D1F-B849-C08D759057AE}" dt="2023-09-13T16:21:15.995" v="112" actId="1076"/>
          <ac:spMkLst>
            <pc:docMk/>
            <pc:sldMk cId="0" sldId="265"/>
            <ac:spMk id="8" creationId="{1BA58271-56EA-94C2-ABE3-9E700A726E50}"/>
          </ac:spMkLst>
        </pc:spChg>
        <pc:spChg chg="add mod">
          <ac:chgData name="Noticias y Mensajes" userId="c9fe7c6bd0223e88" providerId="LiveId" clId="{67B6FE51-9B74-4D1F-B849-C08D759057AE}" dt="2023-09-13T16:20:53.863" v="107" actId="1076"/>
          <ac:spMkLst>
            <pc:docMk/>
            <pc:sldMk cId="0" sldId="265"/>
            <ac:spMk id="15" creationId="{43DECFDD-3D3E-9D88-892E-60FF63703D05}"/>
          </ac:spMkLst>
        </pc:spChg>
        <pc:spChg chg="add mod">
          <ac:chgData name="Noticias y Mensajes" userId="c9fe7c6bd0223e88" providerId="LiveId" clId="{67B6FE51-9B74-4D1F-B849-C08D759057AE}" dt="2023-09-13T16:07:31.043" v="79" actId="1582"/>
          <ac:spMkLst>
            <pc:docMk/>
            <pc:sldMk cId="0" sldId="265"/>
            <ac:spMk id="16" creationId="{8B3AF976-0CAE-30D2-DD3A-D5BE2DAD3311}"/>
          </ac:spMkLst>
        </pc:spChg>
        <pc:spChg chg="add mod">
          <ac:chgData name="Noticias y Mensajes" userId="c9fe7c6bd0223e88" providerId="LiveId" clId="{67B6FE51-9B74-4D1F-B849-C08D759057AE}" dt="2023-09-13T16:08:52.454" v="85" actId="1076"/>
          <ac:spMkLst>
            <pc:docMk/>
            <pc:sldMk cId="0" sldId="265"/>
            <ac:spMk id="18" creationId="{4934B7DB-190C-1050-DDE3-9953684B462F}"/>
          </ac:spMkLst>
        </pc:spChg>
        <pc:picChg chg="mod">
          <ac:chgData name="Noticias y Mensajes" userId="c9fe7c6bd0223e88" providerId="LiveId" clId="{67B6FE51-9B74-4D1F-B849-C08D759057AE}" dt="2023-09-13T16:08:41.996" v="84" actId="1076"/>
          <ac:picMkLst>
            <pc:docMk/>
            <pc:sldMk cId="0" sldId="265"/>
            <ac:picMk id="2" creationId="{00000000-0000-0000-0000-000000000000}"/>
          </ac:picMkLst>
        </pc:picChg>
        <pc:picChg chg="add del">
          <ac:chgData name="Noticias y Mensajes" userId="c9fe7c6bd0223e88" providerId="LiveId" clId="{67B6FE51-9B74-4D1F-B849-C08D759057AE}" dt="2023-09-13T15:53:27.793" v="16" actId="22"/>
          <ac:picMkLst>
            <pc:docMk/>
            <pc:sldMk cId="0" sldId="265"/>
            <ac:picMk id="5" creationId="{9275FA96-4CBE-6794-37ED-291E9AD150D7}"/>
          </ac:picMkLst>
        </pc:picChg>
        <pc:picChg chg="add del mod">
          <ac:chgData name="Noticias y Mensajes" userId="c9fe7c6bd0223e88" providerId="LiveId" clId="{67B6FE51-9B74-4D1F-B849-C08D759057AE}" dt="2023-09-13T16:00:01.125" v="42" actId="21"/>
          <ac:picMkLst>
            <pc:docMk/>
            <pc:sldMk cId="0" sldId="265"/>
            <ac:picMk id="7" creationId="{F91AA54A-1FA9-DFF5-840C-E930C2FA6828}"/>
          </ac:picMkLst>
        </pc:picChg>
        <pc:picChg chg="add del mod">
          <ac:chgData name="Noticias y Mensajes" userId="c9fe7c6bd0223e88" providerId="LiveId" clId="{67B6FE51-9B74-4D1F-B849-C08D759057AE}" dt="2023-09-13T16:04:44.397" v="49" actId="478"/>
          <ac:picMkLst>
            <pc:docMk/>
            <pc:sldMk cId="0" sldId="265"/>
            <ac:picMk id="10" creationId="{CD498728-DFA8-8A35-2815-67AD51577002}"/>
          </ac:picMkLst>
        </pc:picChg>
        <pc:picChg chg="add mod">
          <ac:chgData name="Noticias y Mensajes" userId="c9fe7c6bd0223e88" providerId="LiveId" clId="{67B6FE51-9B74-4D1F-B849-C08D759057AE}" dt="2023-09-13T16:06:12.661" v="73" actId="1582"/>
          <ac:picMkLst>
            <pc:docMk/>
            <pc:sldMk cId="0" sldId="265"/>
            <ac:picMk id="12" creationId="{53F0ECF2-4DEE-8663-89DE-9FAB1D818A96}"/>
          </ac:picMkLst>
        </pc:picChg>
        <pc:picChg chg="add mod ord">
          <ac:chgData name="Noticias y Mensajes" userId="c9fe7c6bd0223e88" providerId="LiveId" clId="{67B6FE51-9B74-4D1F-B849-C08D759057AE}" dt="2023-09-13T16:05:02.818" v="54" actId="167"/>
          <ac:picMkLst>
            <pc:docMk/>
            <pc:sldMk cId="0" sldId="265"/>
            <ac:picMk id="14" creationId="{7777AD1C-492F-2834-B8CF-E07A8C15340A}"/>
          </ac:picMkLst>
        </pc:picChg>
      </pc:sldChg>
      <pc:sldChg chg="modSp mod">
        <pc:chgData name="Noticias y Mensajes" userId="c9fe7c6bd0223e88" providerId="LiveId" clId="{67B6FE51-9B74-4D1F-B849-C08D759057AE}" dt="2023-09-13T16:44:01.691" v="253" actId="113"/>
        <pc:sldMkLst>
          <pc:docMk/>
          <pc:sldMk cId="0" sldId="266"/>
        </pc:sldMkLst>
        <pc:spChg chg="mod">
          <ac:chgData name="Noticias y Mensajes" userId="c9fe7c6bd0223e88" providerId="LiveId" clId="{67B6FE51-9B74-4D1F-B849-C08D759057AE}" dt="2023-09-13T16:43:10.953" v="245" actId="20577"/>
          <ac:spMkLst>
            <pc:docMk/>
            <pc:sldMk cId="0" sldId="266"/>
            <ac:spMk id="40" creationId="{D2E21341-40B3-F91E-5692-53C652AFCF4D}"/>
          </ac:spMkLst>
        </pc:spChg>
        <pc:spChg chg="mod">
          <ac:chgData name="Noticias y Mensajes" userId="c9fe7c6bd0223e88" providerId="LiveId" clId="{67B6FE51-9B74-4D1F-B849-C08D759057AE}" dt="2023-09-13T16:43:18.914" v="246" actId="20577"/>
          <ac:spMkLst>
            <pc:docMk/>
            <pc:sldMk cId="0" sldId="266"/>
            <ac:spMk id="41" creationId="{0451A232-6431-4A73-CD55-722FD8F7ED9F}"/>
          </ac:spMkLst>
        </pc:spChg>
        <pc:spChg chg="mod">
          <ac:chgData name="Noticias y Mensajes" userId="c9fe7c6bd0223e88" providerId="LiveId" clId="{67B6FE51-9B74-4D1F-B849-C08D759057AE}" dt="2023-09-13T16:43:21.633" v="247" actId="20577"/>
          <ac:spMkLst>
            <pc:docMk/>
            <pc:sldMk cId="0" sldId="266"/>
            <ac:spMk id="42" creationId="{5AC85FE5-061D-C3C5-7481-694F7BA775E5}"/>
          </ac:spMkLst>
        </pc:spChg>
        <pc:spChg chg="mod">
          <ac:chgData name="Noticias y Mensajes" userId="c9fe7c6bd0223e88" providerId="LiveId" clId="{67B6FE51-9B74-4D1F-B849-C08D759057AE}" dt="2023-09-13T16:43:24.110" v="248" actId="20577"/>
          <ac:spMkLst>
            <pc:docMk/>
            <pc:sldMk cId="0" sldId="266"/>
            <ac:spMk id="44" creationId="{9EAEA702-D383-62CF-1A3B-8694EC32B489}"/>
          </ac:spMkLst>
        </pc:spChg>
        <pc:spChg chg="mod">
          <ac:chgData name="Noticias y Mensajes" userId="c9fe7c6bd0223e88" providerId="LiveId" clId="{67B6FE51-9B74-4D1F-B849-C08D759057AE}" dt="2023-09-13T16:43:26.285" v="249" actId="20577"/>
          <ac:spMkLst>
            <pc:docMk/>
            <pc:sldMk cId="0" sldId="266"/>
            <ac:spMk id="45" creationId="{7F23491A-66E0-821F-0388-90A77B61E0F3}"/>
          </ac:spMkLst>
        </pc:spChg>
        <pc:spChg chg="mod">
          <ac:chgData name="Noticias y Mensajes" userId="c9fe7c6bd0223e88" providerId="LiveId" clId="{67B6FE51-9B74-4D1F-B849-C08D759057AE}" dt="2023-09-13T16:43:28.046" v="250" actId="20577"/>
          <ac:spMkLst>
            <pc:docMk/>
            <pc:sldMk cId="0" sldId="266"/>
            <ac:spMk id="46" creationId="{6A800A25-F051-32B1-41D7-BDCDA73DF477}"/>
          </ac:spMkLst>
        </pc:spChg>
        <pc:spChg chg="mod">
          <ac:chgData name="Noticias y Mensajes" userId="c9fe7c6bd0223e88" providerId="LiveId" clId="{67B6FE51-9B74-4D1F-B849-C08D759057AE}" dt="2023-09-13T16:43:30.455" v="251" actId="20577"/>
          <ac:spMkLst>
            <pc:docMk/>
            <pc:sldMk cId="0" sldId="266"/>
            <ac:spMk id="48" creationId="{46198B67-AB35-B14E-75EC-91FB9154F3A4}"/>
          </ac:spMkLst>
        </pc:spChg>
        <pc:spChg chg="mod">
          <ac:chgData name="Noticias y Mensajes" userId="c9fe7c6bd0223e88" providerId="LiveId" clId="{67B6FE51-9B74-4D1F-B849-C08D759057AE}" dt="2023-09-13T16:44:01.691" v="253" actId="113"/>
          <ac:spMkLst>
            <pc:docMk/>
            <pc:sldMk cId="0" sldId="266"/>
            <ac:spMk id="54" creationId="{3F2D5ED5-E6F0-5D1A-C6DE-2468E63CF375}"/>
          </ac:spMkLst>
        </pc:spChg>
      </pc:sldChg>
      <pc:sldChg chg="modSp mod">
        <pc:chgData name="Noticias y Mensajes" userId="c9fe7c6bd0223e88" providerId="LiveId" clId="{67B6FE51-9B74-4D1F-B849-C08D759057AE}" dt="2023-09-13T16:29:13.606" v="139" actId="20577"/>
        <pc:sldMkLst>
          <pc:docMk/>
          <pc:sldMk cId="839965285" sldId="272"/>
        </pc:sldMkLst>
        <pc:spChg chg="mod">
          <ac:chgData name="Noticias y Mensajes" userId="c9fe7c6bd0223e88" providerId="LiveId" clId="{67B6FE51-9B74-4D1F-B849-C08D759057AE}" dt="2023-09-13T16:29:13.606" v="139" actId="20577"/>
          <ac:spMkLst>
            <pc:docMk/>
            <pc:sldMk cId="839965285" sldId="272"/>
            <ac:spMk id="30" creationId="{A2A7973D-FE2C-9FAD-FD98-57FC44F4E1DA}"/>
          </ac:spMkLst>
        </pc:spChg>
      </pc:sldChg>
      <pc:sldChg chg="modSp mod">
        <pc:chgData name="Noticias y Mensajes" userId="c9fe7c6bd0223e88" providerId="LiveId" clId="{67B6FE51-9B74-4D1F-B849-C08D759057AE}" dt="2023-09-13T16:38:03.643" v="152" actId="20577"/>
        <pc:sldMkLst>
          <pc:docMk/>
          <pc:sldMk cId="548417635" sldId="276"/>
        </pc:sldMkLst>
        <pc:spChg chg="mod">
          <ac:chgData name="Noticias y Mensajes" userId="c9fe7c6bd0223e88" providerId="LiveId" clId="{67B6FE51-9B74-4D1F-B849-C08D759057AE}" dt="2023-09-13T16:38:03.643" v="152" actId="20577"/>
          <ac:spMkLst>
            <pc:docMk/>
            <pc:sldMk cId="548417635" sldId="276"/>
            <ac:spMk id="35" creationId="{00000000-0000-0000-0000-000000000000}"/>
          </ac:spMkLst>
        </pc:spChg>
      </pc:sldChg>
      <pc:sldChg chg="modSp mod">
        <pc:chgData name="Noticias y Mensajes" userId="c9fe7c6bd0223e88" providerId="LiveId" clId="{67B6FE51-9B74-4D1F-B849-C08D759057AE}" dt="2023-09-13T16:40:38.078" v="186" actId="20577"/>
        <pc:sldMkLst>
          <pc:docMk/>
          <pc:sldMk cId="4089774194" sldId="277"/>
        </pc:sldMkLst>
        <pc:spChg chg="mod">
          <ac:chgData name="Noticias y Mensajes" userId="c9fe7c6bd0223e88" providerId="LiveId" clId="{67B6FE51-9B74-4D1F-B849-C08D759057AE}" dt="2023-09-13T16:40:03.068" v="183" actId="20577"/>
          <ac:spMkLst>
            <pc:docMk/>
            <pc:sldMk cId="4089774194" sldId="277"/>
            <ac:spMk id="35" creationId="{00000000-0000-0000-0000-000000000000}"/>
          </ac:spMkLst>
        </pc:spChg>
        <pc:spChg chg="mod">
          <ac:chgData name="Noticias y Mensajes" userId="c9fe7c6bd0223e88" providerId="LiveId" clId="{67B6FE51-9B74-4D1F-B849-C08D759057AE}" dt="2023-09-13T16:40:04.984" v="184" actId="20577"/>
          <ac:spMkLst>
            <pc:docMk/>
            <pc:sldMk cId="4089774194" sldId="277"/>
            <ac:spMk id="47" creationId="{F9376FCA-6904-A8F9-EB8B-BB73CAE13F8D}"/>
          </ac:spMkLst>
        </pc:spChg>
        <pc:spChg chg="mod">
          <ac:chgData name="Noticias y Mensajes" userId="c9fe7c6bd0223e88" providerId="LiveId" clId="{67B6FE51-9B74-4D1F-B849-C08D759057AE}" dt="2023-09-13T16:40:38.078" v="186" actId="20577"/>
          <ac:spMkLst>
            <pc:docMk/>
            <pc:sldMk cId="4089774194" sldId="277"/>
            <ac:spMk id="56" creationId="{F9DEC7D1-E13B-02B0-07AF-91DB2F3B9EAE}"/>
          </ac:spMkLst>
        </pc:spChg>
        <pc:spChg chg="mod">
          <ac:chgData name="Noticias y Mensajes" userId="c9fe7c6bd0223e88" providerId="LiveId" clId="{67B6FE51-9B74-4D1F-B849-C08D759057AE}" dt="2023-09-13T16:40:07.618" v="185" actId="20577"/>
          <ac:spMkLst>
            <pc:docMk/>
            <pc:sldMk cId="4089774194" sldId="277"/>
            <ac:spMk id="59" creationId="{168C4B79-02E9-EF32-8DFD-FF8C14523BD6}"/>
          </ac:spMkLst>
        </pc:spChg>
      </pc:sldChg>
      <pc:sldChg chg="modSp modAnim">
        <pc:chgData name="Noticias y Mensajes" userId="c9fe7c6bd0223e88" providerId="LiveId" clId="{67B6FE51-9B74-4D1F-B849-C08D759057AE}" dt="2023-09-13T16:46:05.442" v="257" actId="20577"/>
        <pc:sldMkLst>
          <pc:docMk/>
          <pc:sldMk cId="2571951795" sldId="279"/>
        </pc:sldMkLst>
        <pc:spChg chg="mod">
          <ac:chgData name="Noticias y Mensajes" userId="c9fe7c6bd0223e88" providerId="LiveId" clId="{67B6FE51-9B74-4D1F-B849-C08D759057AE}" dt="2023-09-13T16:46:05.442" v="257" actId="20577"/>
          <ac:spMkLst>
            <pc:docMk/>
            <pc:sldMk cId="2571951795" sldId="279"/>
            <ac:spMk id="6" creationId="{F1E449B2-13B0-8E4B-74D1-99479C8D2C73}"/>
          </ac:spMkLst>
        </pc:spChg>
      </pc:sldChg>
    </pc:docChg>
  </pc:docChgLst>
  <pc:docChgLst>
    <pc:chgData name="Byron Hi" userId="81645bdd3d66d658" providerId="LiveId" clId="{61C92677-CF38-4FC5-91CA-9B03987D807E}"/>
    <pc:docChg chg="modSld sldOrd">
      <pc:chgData name="Byron Hi" userId="81645bdd3d66d658" providerId="LiveId" clId="{61C92677-CF38-4FC5-91CA-9B03987D807E}" dt="2023-09-14T19:38:01.521" v="3"/>
      <pc:docMkLst>
        <pc:docMk/>
      </pc:docMkLst>
      <pc:sldChg chg="ord">
        <pc:chgData name="Byron Hi" userId="81645bdd3d66d658" providerId="LiveId" clId="{61C92677-CF38-4FC5-91CA-9B03987D807E}" dt="2023-09-14T19:38:01.521" v="3"/>
        <pc:sldMkLst>
          <pc:docMk/>
          <pc:sldMk cId="0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822C-FC7C-4B43-8B58-04D037A49FB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C5C0-88BE-409B-B6BC-18A4F3BF4B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67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C5C0-88BE-409B-B6BC-18A4F3BF4B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6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C5C0-88BE-409B-B6BC-18A4F3BF4B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9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hyperlink" Target="https://na01.safelinks.protection.outlook.com/?url=https%3A%2F%2Fpublic.flourish.studio%2Fvisualisation%2F14904709%2F&amp;data=05%7C01%7C%7Caa27fab8d8d8434b11b008dbb405e2ab%7C84df9e7fe9f640afb435aaaaaaaaaaaa%7C1%7C0%7C638301709586493697%7CUnknown%7CTWFpbGZsb3d8eyJWIjoiMC4wLjAwMDAiLCJQIjoiV2luMzIiLCJBTiI6Ik1haWwiLCJXVCI6Mn0%3D%7C3000%7C%7C%7C&amp;sdata=znohA8hkDVm8EWHnsT8Ddb4InxGplXtx0ddyJRfVZSE%3D&amp;reserved=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ahlrecht.de/ergebnisse/bundestag.htm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hyperlink" Target="https://na01.safelinks.protection.outlook.com/?url=https%3A%2F%2Fpublic.flourish.studio%2Fvisualisation%2F14883309%2F&amp;data=05%7C01%7C%7Caa27fab8d8d8434b11b008dbb405e2ab%7C84df9e7fe9f640afb435aaaaaaaaaaaa%7C1%7C0%7C638301709586493697%7CUnknown%7CTWFpbGZsb3d8eyJWIjoiMC4wLjAwMDAiLCJQIjoiV2luMzIiLCJBTiI6Ik1haWwiLCJXVCI6Mn0%3D%7C3000%7C%7C%7C&amp;sdata=L5bye3qH3o7ux0y%2Bt2dY4F0ntxnIfbp%2BQJMwjmQG96g%3D&amp;reserved=0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ahlrecht.de/ergebnisse/bundestag.htm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0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3.png"/><Relationship Id="rId5" Type="http://schemas.openxmlformats.org/officeDocument/2006/relationships/image" Target="../media/image44.jpe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3.sv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49.sv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na01.safelinks.protection.outlook.com/?url=https%3A%2F%2Fpublic.flourish.studio%2Fvisualisation%2F14872865%2F&amp;data=05%7C01%7C%7Caa27fab8d8d8434b11b008dbb405e2ab%7C84df9e7fe9f640afb435aaaaaaaaaaaa%7C1%7C0%7C638301709586493697%7CUnknown%7CTWFpbGZsb3d8eyJWIjoiMC4wLjAwMDAiLCJQIjoiV2luMzIiLCJBTiI6Ik1haWwiLCJXVCI6Mn0%3D%7C3000%7C%7C%7C&amp;sdata=QIvTEs4e3Ksb7YeY17JGV45vOf%2BJjO0Zagk2vVdVwDU%3D&amp;reserved=0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ahlrecht.de/ergebnisse/bundestag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76600" y="8042009"/>
            <a:ext cx="8553855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s-HN" sz="3200" b="1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Facilitador:</a:t>
            </a:r>
          </a:p>
          <a:p>
            <a:pPr algn="ctr"/>
            <a:r>
              <a:rPr lang="es-HN" sz="3200" b="1" dirty="0" err="1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</a:t>
            </a:r>
            <a:r>
              <a:rPr lang="es-HN" sz="3200" b="1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Luis Bernardo Miranda Ch.</a:t>
            </a:r>
          </a:p>
          <a:p>
            <a:pPr algn="ctr"/>
            <a:r>
              <a:rPr lang="es-HN" sz="4400" b="1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15 </a:t>
            </a:r>
            <a:r>
              <a:rPr lang="es-HN" sz="3200" b="1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Setiembre</a:t>
            </a:r>
            <a:r>
              <a:rPr lang="es-HN" sz="4000" b="1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HN" sz="4400" b="1" dirty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2023</a:t>
            </a:r>
            <a:endParaRPr lang="es-HN" sz="4000" b="1" dirty="0">
              <a:solidFill>
                <a:srgbClr val="0033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10130" y="2620388"/>
            <a:ext cx="8991300" cy="4789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s-ES" sz="6499" dirty="0">
                <a:solidFill>
                  <a:srgbClr val="1C5739"/>
                </a:solidFill>
                <a:latin typeface="Codec Pro ExtraBold"/>
              </a:rPr>
              <a:t>EFECTOS DEMOGRÁFICOS EN LOS SEGURSOS POR ANTINATALIDAD ENVEJECIMIENTO Y MIGRACIONES</a:t>
            </a:r>
            <a:endParaRPr lang="en-US" sz="6499" dirty="0">
              <a:solidFill>
                <a:srgbClr val="1C5739"/>
              </a:solidFill>
              <a:latin typeface="Codec Pro ExtraBold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080F953-7F6E-DDA7-4E5A-EF9A122036B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11" y="42873"/>
            <a:ext cx="3744184" cy="1833288"/>
          </a:xfrm>
          <a:prstGeom prst="rect">
            <a:avLst/>
          </a:prstGeom>
          <a:noFill/>
        </p:spPr>
      </p:pic>
      <p:pic>
        <p:nvPicPr>
          <p:cNvPr id="1028" name="Picture 4" descr="El envejecimiento poblacional en perspectiva - Revista Mercado">
            <a:extLst>
              <a:ext uri="{FF2B5EF4-FFF2-40B4-BE49-F238E27FC236}">
                <a16:creationId xmlns:a16="http://schemas.microsoft.com/office/drawing/2014/main" id="{3E74D490-6763-0CEC-7B4F-E56AB73F9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509" y="1769051"/>
            <a:ext cx="5412509" cy="405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echa: a la derecha con bandas 20">
            <a:extLst>
              <a:ext uri="{FF2B5EF4-FFF2-40B4-BE49-F238E27FC236}">
                <a16:creationId xmlns:a16="http://schemas.microsoft.com/office/drawing/2014/main" id="{4173D74C-FCBA-2846-694E-889CAA0F230D}"/>
              </a:ext>
            </a:extLst>
          </p:cNvPr>
          <p:cNvSpPr/>
          <p:nvPr/>
        </p:nvSpPr>
        <p:spPr>
          <a:xfrm>
            <a:off x="10298006" y="5532643"/>
            <a:ext cx="1131994" cy="637180"/>
          </a:xfrm>
          <a:prstGeom prst="stripedRightArrow">
            <a:avLst/>
          </a:prstGeom>
          <a:solidFill>
            <a:srgbClr val="66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echa: a la derecha con bandas 21">
            <a:extLst>
              <a:ext uri="{FF2B5EF4-FFF2-40B4-BE49-F238E27FC236}">
                <a16:creationId xmlns:a16="http://schemas.microsoft.com/office/drawing/2014/main" id="{C24D3D4A-19F4-691B-BDA1-E988B556F41A}"/>
              </a:ext>
            </a:extLst>
          </p:cNvPr>
          <p:cNvSpPr/>
          <p:nvPr/>
        </p:nvSpPr>
        <p:spPr>
          <a:xfrm>
            <a:off x="11637729" y="5489737"/>
            <a:ext cx="1131994" cy="637180"/>
          </a:xfrm>
          <a:prstGeom prst="stripedRightArrow">
            <a:avLst/>
          </a:prstGeom>
          <a:solidFill>
            <a:srgbClr val="66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echa: a la derecha con bandas 22">
            <a:extLst>
              <a:ext uri="{FF2B5EF4-FFF2-40B4-BE49-F238E27FC236}">
                <a16:creationId xmlns:a16="http://schemas.microsoft.com/office/drawing/2014/main" id="{BF11A8AA-363E-CD9C-D2D1-F0C2105D7917}"/>
              </a:ext>
            </a:extLst>
          </p:cNvPr>
          <p:cNvSpPr/>
          <p:nvPr/>
        </p:nvSpPr>
        <p:spPr>
          <a:xfrm>
            <a:off x="13066754" y="5532643"/>
            <a:ext cx="1131994" cy="637180"/>
          </a:xfrm>
          <a:prstGeom prst="stripedRightArrow">
            <a:avLst/>
          </a:prstGeom>
          <a:solidFill>
            <a:srgbClr val="66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echa: a la derecha con bandas 23">
            <a:extLst>
              <a:ext uri="{FF2B5EF4-FFF2-40B4-BE49-F238E27FC236}">
                <a16:creationId xmlns:a16="http://schemas.microsoft.com/office/drawing/2014/main" id="{C6670020-08F2-5595-D926-4B8D679E0C8F}"/>
              </a:ext>
            </a:extLst>
          </p:cNvPr>
          <p:cNvSpPr/>
          <p:nvPr/>
        </p:nvSpPr>
        <p:spPr>
          <a:xfrm>
            <a:off x="14324319" y="5532643"/>
            <a:ext cx="1131994" cy="637180"/>
          </a:xfrm>
          <a:prstGeom prst="stripedRightArrow">
            <a:avLst/>
          </a:prstGeom>
          <a:solidFill>
            <a:srgbClr val="66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81616" y="2584383"/>
            <a:ext cx="5589466" cy="5589466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330063" y="6945342"/>
            <a:ext cx="4492572" cy="764287"/>
            <a:chOff x="0" y="0"/>
            <a:chExt cx="5990096" cy="1019049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5990096" cy="1019049"/>
              <a:chOff x="0" y="0"/>
              <a:chExt cx="13271500" cy="225777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8100" y="0"/>
                <a:ext cx="105283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0528300" h="2260600">
                    <a:moveTo>
                      <a:pt x="381000" y="215900"/>
                    </a:moveTo>
                    <a:cubicBezTo>
                      <a:pt x="381000" y="88900"/>
                      <a:pt x="482600" y="0"/>
                      <a:pt x="596900" y="0"/>
                    </a:cubicBezTo>
                    <a:cubicBezTo>
                      <a:pt x="711200" y="0"/>
                      <a:pt x="812800" y="88900"/>
                      <a:pt x="812800" y="215900"/>
                    </a:cubicBezTo>
                    <a:lnTo>
                      <a:pt x="812800" y="279400"/>
                    </a:lnTo>
                    <a:cubicBezTo>
                      <a:pt x="812800" y="393700"/>
                      <a:pt x="711200" y="495300"/>
                      <a:pt x="596900" y="495300"/>
                    </a:cubicBezTo>
                    <a:cubicBezTo>
                      <a:pt x="482600" y="495300"/>
                      <a:pt x="381000" y="393700"/>
                      <a:pt x="381000" y="279400"/>
                    </a:cubicBezTo>
                    <a:lnTo>
                      <a:pt x="381000" y="215900"/>
                    </a:lnTo>
                    <a:close/>
                    <a:moveTo>
                      <a:pt x="596900" y="1346200"/>
                    </a:moveTo>
                    <a:lnTo>
                      <a:pt x="533400" y="2133600"/>
                    </a:lnTo>
                    <a:cubicBezTo>
                      <a:pt x="533400" y="2197100"/>
                      <a:pt x="469900" y="2260600"/>
                      <a:pt x="393700" y="2260600"/>
                    </a:cubicBezTo>
                    <a:lnTo>
                      <a:pt x="355600" y="2260600"/>
                    </a:lnTo>
                    <a:cubicBezTo>
                      <a:pt x="330200" y="2260600"/>
                      <a:pt x="317500" y="2247900"/>
                      <a:pt x="317500" y="2222500"/>
                    </a:cubicBezTo>
                    <a:lnTo>
                      <a:pt x="317500" y="901700"/>
                    </a:lnTo>
                    <a:lnTo>
                      <a:pt x="228600" y="1295400"/>
                    </a:lnTo>
                    <a:cubicBezTo>
                      <a:pt x="215900" y="1358900"/>
                      <a:pt x="165100" y="1409700"/>
                      <a:pt x="889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25400" y="1409700"/>
                      <a:pt x="12700" y="1397000"/>
                    </a:cubicBezTo>
                    <a:cubicBezTo>
                      <a:pt x="12700" y="1384300"/>
                      <a:pt x="0" y="1384300"/>
                      <a:pt x="0" y="1371600"/>
                    </a:cubicBezTo>
                    <a:lnTo>
                      <a:pt x="127000" y="774700"/>
                    </a:lnTo>
                    <a:cubicBezTo>
                      <a:pt x="152400" y="647700"/>
                      <a:pt x="266700" y="558800"/>
                      <a:pt x="381000" y="558800"/>
                    </a:cubicBezTo>
                    <a:lnTo>
                      <a:pt x="812800" y="558800"/>
                    </a:lnTo>
                    <a:cubicBezTo>
                      <a:pt x="927100" y="558800"/>
                      <a:pt x="1041400" y="647700"/>
                      <a:pt x="1066800" y="774700"/>
                    </a:cubicBezTo>
                    <a:lnTo>
                      <a:pt x="1193800" y="1371600"/>
                    </a:lnTo>
                    <a:cubicBezTo>
                      <a:pt x="1193800" y="1384300"/>
                      <a:pt x="1181100" y="1384300"/>
                      <a:pt x="1181100" y="1397000"/>
                    </a:cubicBezTo>
                    <a:cubicBezTo>
                      <a:pt x="1168400" y="1409700"/>
                      <a:pt x="1168400" y="1409700"/>
                      <a:pt x="1155700" y="1409700"/>
                    </a:cubicBezTo>
                    <a:lnTo>
                      <a:pt x="1104900" y="1409700"/>
                    </a:lnTo>
                    <a:cubicBezTo>
                      <a:pt x="1028700" y="1409700"/>
                      <a:pt x="977900" y="1358900"/>
                      <a:pt x="965200" y="1295400"/>
                    </a:cubicBezTo>
                    <a:lnTo>
                      <a:pt x="876300" y="901700"/>
                    </a:lnTo>
                    <a:lnTo>
                      <a:pt x="876300" y="2222500"/>
                    </a:lnTo>
                    <a:cubicBezTo>
                      <a:pt x="876300" y="2247900"/>
                      <a:pt x="863600" y="2260600"/>
                      <a:pt x="838200" y="2260600"/>
                    </a:cubicBezTo>
                    <a:lnTo>
                      <a:pt x="800100" y="2260600"/>
                    </a:lnTo>
                    <a:cubicBezTo>
                      <a:pt x="723900" y="2260600"/>
                      <a:pt x="660400" y="2197100"/>
                      <a:pt x="660400" y="2133600"/>
                    </a:cubicBezTo>
                    <a:lnTo>
                      <a:pt x="596900" y="1346200"/>
                    </a:lnTo>
                    <a:close/>
                    <a:moveTo>
                      <a:pt x="1714500" y="215900"/>
                    </a:moveTo>
                    <a:cubicBezTo>
                      <a:pt x="1714500" y="88900"/>
                      <a:pt x="1816100" y="0"/>
                      <a:pt x="1930400" y="0"/>
                    </a:cubicBezTo>
                    <a:cubicBezTo>
                      <a:pt x="2044700" y="0"/>
                      <a:pt x="2146300" y="88900"/>
                      <a:pt x="2146300" y="215900"/>
                    </a:cubicBezTo>
                    <a:lnTo>
                      <a:pt x="2146300" y="279400"/>
                    </a:lnTo>
                    <a:cubicBezTo>
                      <a:pt x="2146300" y="393700"/>
                      <a:pt x="2044700" y="495300"/>
                      <a:pt x="1930400" y="495300"/>
                    </a:cubicBezTo>
                    <a:cubicBezTo>
                      <a:pt x="1816100" y="495300"/>
                      <a:pt x="1714500" y="393700"/>
                      <a:pt x="1714500" y="279400"/>
                    </a:cubicBezTo>
                    <a:lnTo>
                      <a:pt x="1714500" y="215900"/>
                    </a:lnTo>
                    <a:close/>
                    <a:moveTo>
                      <a:pt x="1930400" y="1346200"/>
                    </a:moveTo>
                    <a:lnTo>
                      <a:pt x="1866900" y="2133600"/>
                    </a:lnTo>
                    <a:cubicBezTo>
                      <a:pt x="1866900" y="2197100"/>
                      <a:pt x="1803400" y="2260600"/>
                      <a:pt x="1727200" y="2260600"/>
                    </a:cubicBezTo>
                    <a:lnTo>
                      <a:pt x="1689100" y="2260600"/>
                    </a:lnTo>
                    <a:cubicBezTo>
                      <a:pt x="1663700" y="2260600"/>
                      <a:pt x="1651000" y="2247900"/>
                      <a:pt x="1651000" y="2222500"/>
                    </a:cubicBezTo>
                    <a:lnTo>
                      <a:pt x="1651000" y="901700"/>
                    </a:lnTo>
                    <a:lnTo>
                      <a:pt x="1562100" y="1295400"/>
                    </a:lnTo>
                    <a:cubicBezTo>
                      <a:pt x="1549400" y="1358900"/>
                      <a:pt x="1498600" y="1409700"/>
                      <a:pt x="14224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58900" y="1409700"/>
                      <a:pt x="1346200" y="1397000"/>
                    </a:cubicBezTo>
                    <a:cubicBezTo>
                      <a:pt x="1346200" y="1384300"/>
                      <a:pt x="1333500" y="1384300"/>
                      <a:pt x="1333500" y="1371600"/>
                    </a:cubicBezTo>
                    <a:lnTo>
                      <a:pt x="1460500" y="774700"/>
                    </a:lnTo>
                    <a:cubicBezTo>
                      <a:pt x="1485900" y="647700"/>
                      <a:pt x="1600200" y="558800"/>
                      <a:pt x="1714500" y="558800"/>
                    </a:cubicBezTo>
                    <a:lnTo>
                      <a:pt x="2146300" y="558800"/>
                    </a:lnTo>
                    <a:cubicBezTo>
                      <a:pt x="2260600" y="558800"/>
                      <a:pt x="2374900" y="647700"/>
                      <a:pt x="2400300" y="774700"/>
                    </a:cubicBezTo>
                    <a:lnTo>
                      <a:pt x="2527300" y="1371600"/>
                    </a:lnTo>
                    <a:cubicBezTo>
                      <a:pt x="2527300" y="1384300"/>
                      <a:pt x="2514600" y="1384300"/>
                      <a:pt x="2514600" y="1397000"/>
                    </a:cubicBezTo>
                    <a:cubicBezTo>
                      <a:pt x="2501900" y="1409700"/>
                      <a:pt x="2501900" y="1409700"/>
                      <a:pt x="2489200" y="1409700"/>
                    </a:cubicBezTo>
                    <a:lnTo>
                      <a:pt x="2438400" y="1409700"/>
                    </a:lnTo>
                    <a:cubicBezTo>
                      <a:pt x="2362200" y="1409700"/>
                      <a:pt x="2311400" y="1358900"/>
                      <a:pt x="2298700" y="1295400"/>
                    </a:cubicBezTo>
                    <a:lnTo>
                      <a:pt x="2209800" y="901700"/>
                    </a:lnTo>
                    <a:lnTo>
                      <a:pt x="2209800" y="2222500"/>
                    </a:lnTo>
                    <a:cubicBezTo>
                      <a:pt x="2209800" y="2247900"/>
                      <a:pt x="2197100" y="2260600"/>
                      <a:pt x="2171700" y="2260600"/>
                    </a:cubicBezTo>
                    <a:lnTo>
                      <a:pt x="2133600" y="2260600"/>
                    </a:lnTo>
                    <a:cubicBezTo>
                      <a:pt x="2057400" y="2260600"/>
                      <a:pt x="1993900" y="2197100"/>
                      <a:pt x="1993900" y="2133600"/>
                    </a:cubicBezTo>
                    <a:lnTo>
                      <a:pt x="1930400" y="1346200"/>
                    </a:lnTo>
                    <a:close/>
                    <a:moveTo>
                      <a:pt x="3048000" y="215900"/>
                    </a:moveTo>
                    <a:cubicBezTo>
                      <a:pt x="3048000" y="88900"/>
                      <a:pt x="3149600" y="0"/>
                      <a:pt x="3263900" y="0"/>
                    </a:cubicBezTo>
                    <a:cubicBezTo>
                      <a:pt x="3378200" y="0"/>
                      <a:pt x="3479800" y="88900"/>
                      <a:pt x="3479800" y="215900"/>
                    </a:cubicBezTo>
                    <a:lnTo>
                      <a:pt x="3479800" y="279400"/>
                    </a:lnTo>
                    <a:cubicBezTo>
                      <a:pt x="3479800" y="393700"/>
                      <a:pt x="3378200" y="495300"/>
                      <a:pt x="3263900" y="495300"/>
                    </a:cubicBezTo>
                    <a:cubicBezTo>
                      <a:pt x="3149600" y="495300"/>
                      <a:pt x="3048000" y="393700"/>
                      <a:pt x="3048000" y="279400"/>
                    </a:cubicBezTo>
                    <a:lnTo>
                      <a:pt x="3048000" y="215900"/>
                    </a:lnTo>
                    <a:close/>
                    <a:moveTo>
                      <a:pt x="3263900" y="1346200"/>
                    </a:moveTo>
                    <a:lnTo>
                      <a:pt x="3200400" y="2133600"/>
                    </a:lnTo>
                    <a:cubicBezTo>
                      <a:pt x="3200400" y="2197100"/>
                      <a:pt x="3136900" y="2260600"/>
                      <a:pt x="3060700" y="2260600"/>
                    </a:cubicBezTo>
                    <a:lnTo>
                      <a:pt x="3022600" y="2260600"/>
                    </a:lnTo>
                    <a:cubicBezTo>
                      <a:pt x="2997200" y="2260600"/>
                      <a:pt x="2984500" y="2247900"/>
                      <a:pt x="2984500" y="2222500"/>
                    </a:cubicBezTo>
                    <a:lnTo>
                      <a:pt x="2984500" y="901700"/>
                    </a:lnTo>
                    <a:lnTo>
                      <a:pt x="2895600" y="1295400"/>
                    </a:lnTo>
                    <a:cubicBezTo>
                      <a:pt x="2882900" y="1358900"/>
                      <a:pt x="2832100" y="1409700"/>
                      <a:pt x="27559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92400" y="1409700"/>
                      <a:pt x="2679700" y="1397000"/>
                    </a:cubicBezTo>
                    <a:cubicBezTo>
                      <a:pt x="2679700" y="1384300"/>
                      <a:pt x="2667000" y="1384300"/>
                      <a:pt x="2667000" y="1371600"/>
                    </a:cubicBezTo>
                    <a:lnTo>
                      <a:pt x="2794000" y="774700"/>
                    </a:lnTo>
                    <a:cubicBezTo>
                      <a:pt x="2819400" y="647700"/>
                      <a:pt x="2933700" y="558800"/>
                      <a:pt x="3048000" y="558800"/>
                    </a:cubicBezTo>
                    <a:lnTo>
                      <a:pt x="3479800" y="558800"/>
                    </a:lnTo>
                    <a:cubicBezTo>
                      <a:pt x="3594100" y="558800"/>
                      <a:pt x="3708400" y="647700"/>
                      <a:pt x="3733800" y="774700"/>
                    </a:cubicBezTo>
                    <a:lnTo>
                      <a:pt x="3860800" y="1371600"/>
                    </a:lnTo>
                    <a:cubicBezTo>
                      <a:pt x="3860800" y="1384300"/>
                      <a:pt x="3848100" y="1384300"/>
                      <a:pt x="3848100" y="1397000"/>
                    </a:cubicBezTo>
                    <a:cubicBezTo>
                      <a:pt x="3835400" y="1409700"/>
                      <a:pt x="3835400" y="1409700"/>
                      <a:pt x="3822700" y="1409700"/>
                    </a:cubicBezTo>
                    <a:lnTo>
                      <a:pt x="3771900" y="1409700"/>
                    </a:lnTo>
                    <a:cubicBezTo>
                      <a:pt x="3695700" y="1409700"/>
                      <a:pt x="3644900" y="1358900"/>
                      <a:pt x="3632200" y="1295400"/>
                    </a:cubicBezTo>
                    <a:lnTo>
                      <a:pt x="3543300" y="901700"/>
                    </a:lnTo>
                    <a:lnTo>
                      <a:pt x="3543300" y="2222500"/>
                    </a:lnTo>
                    <a:cubicBezTo>
                      <a:pt x="3543300" y="2247900"/>
                      <a:pt x="3530600" y="2260600"/>
                      <a:pt x="3505200" y="2260600"/>
                    </a:cubicBezTo>
                    <a:lnTo>
                      <a:pt x="3467100" y="2260600"/>
                    </a:lnTo>
                    <a:cubicBezTo>
                      <a:pt x="3390900" y="2260600"/>
                      <a:pt x="3327400" y="2197100"/>
                      <a:pt x="3327400" y="2133600"/>
                    </a:cubicBezTo>
                    <a:lnTo>
                      <a:pt x="3263900" y="1346200"/>
                    </a:lnTo>
                    <a:close/>
                    <a:moveTo>
                      <a:pt x="4381500" y="215900"/>
                    </a:moveTo>
                    <a:cubicBezTo>
                      <a:pt x="4381500" y="88900"/>
                      <a:pt x="4483100" y="0"/>
                      <a:pt x="4597400" y="0"/>
                    </a:cubicBezTo>
                    <a:cubicBezTo>
                      <a:pt x="4711700" y="0"/>
                      <a:pt x="4813300" y="88900"/>
                      <a:pt x="4813300" y="215900"/>
                    </a:cubicBezTo>
                    <a:lnTo>
                      <a:pt x="4813300" y="279400"/>
                    </a:lnTo>
                    <a:cubicBezTo>
                      <a:pt x="4813300" y="393700"/>
                      <a:pt x="4711700" y="495300"/>
                      <a:pt x="4597400" y="495300"/>
                    </a:cubicBezTo>
                    <a:cubicBezTo>
                      <a:pt x="4483100" y="495300"/>
                      <a:pt x="4381500" y="393700"/>
                      <a:pt x="4381500" y="279400"/>
                    </a:cubicBezTo>
                    <a:lnTo>
                      <a:pt x="4381500" y="215900"/>
                    </a:lnTo>
                    <a:close/>
                    <a:moveTo>
                      <a:pt x="4597400" y="1346200"/>
                    </a:moveTo>
                    <a:lnTo>
                      <a:pt x="4533900" y="2133600"/>
                    </a:lnTo>
                    <a:cubicBezTo>
                      <a:pt x="4533900" y="2197100"/>
                      <a:pt x="4470400" y="2260600"/>
                      <a:pt x="4394200" y="2260600"/>
                    </a:cubicBezTo>
                    <a:lnTo>
                      <a:pt x="4356100" y="2260600"/>
                    </a:lnTo>
                    <a:cubicBezTo>
                      <a:pt x="4330700" y="2260600"/>
                      <a:pt x="4318000" y="2247900"/>
                      <a:pt x="4318000" y="2222500"/>
                    </a:cubicBezTo>
                    <a:lnTo>
                      <a:pt x="4318000" y="901700"/>
                    </a:lnTo>
                    <a:lnTo>
                      <a:pt x="4229100" y="1295400"/>
                    </a:lnTo>
                    <a:cubicBezTo>
                      <a:pt x="4216400" y="1358900"/>
                      <a:pt x="4165600" y="1409700"/>
                      <a:pt x="40894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25900" y="1409700"/>
                      <a:pt x="4013200" y="1397000"/>
                    </a:cubicBezTo>
                    <a:cubicBezTo>
                      <a:pt x="4013200" y="1384300"/>
                      <a:pt x="4000500" y="1384300"/>
                      <a:pt x="4000500" y="1371600"/>
                    </a:cubicBezTo>
                    <a:lnTo>
                      <a:pt x="4127500" y="774700"/>
                    </a:lnTo>
                    <a:cubicBezTo>
                      <a:pt x="4152900" y="647700"/>
                      <a:pt x="4267200" y="558800"/>
                      <a:pt x="4381500" y="558800"/>
                    </a:cubicBezTo>
                    <a:lnTo>
                      <a:pt x="4813300" y="558800"/>
                    </a:lnTo>
                    <a:cubicBezTo>
                      <a:pt x="4927600" y="558800"/>
                      <a:pt x="5041900" y="647700"/>
                      <a:pt x="5067300" y="774700"/>
                    </a:cubicBezTo>
                    <a:lnTo>
                      <a:pt x="5194300" y="1371600"/>
                    </a:lnTo>
                    <a:cubicBezTo>
                      <a:pt x="5194300" y="1384300"/>
                      <a:pt x="5181600" y="1384300"/>
                      <a:pt x="5181600" y="1397000"/>
                    </a:cubicBezTo>
                    <a:cubicBezTo>
                      <a:pt x="5168900" y="1409700"/>
                      <a:pt x="5168900" y="1409700"/>
                      <a:pt x="5156200" y="1409700"/>
                    </a:cubicBezTo>
                    <a:lnTo>
                      <a:pt x="5105400" y="1409700"/>
                    </a:lnTo>
                    <a:cubicBezTo>
                      <a:pt x="5029200" y="1409700"/>
                      <a:pt x="4978400" y="1358900"/>
                      <a:pt x="4965700" y="1295400"/>
                    </a:cubicBezTo>
                    <a:lnTo>
                      <a:pt x="4876800" y="901700"/>
                    </a:lnTo>
                    <a:lnTo>
                      <a:pt x="4876800" y="2222500"/>
                    </a:lnTo>
                    <a:cubicBezTo>
                      <a:pt x="4876800" y="2247900"/>
                      <a:pt x="4864100" y="2260600"/>
                      <a:pt x="4838700" y="2260600"/>
                    </a:cubicBezTo>
                    <a:lnTo>
                      <a:pt x="4800600" y="2260600"/>
                    </a:lnTo>
                    <a:cubicBezTo>
                      <a:pt x="4724400" y="2260600"/>
                      <a:pt x="4660900" y="2197100"/>
                      <a:pt x="4660900" y="2133600"/>
                    </a:cubicBezTo>
                    <a:lnTo>
                      <a:pt x="4597400" y="1346200"/>
                    </a:lnTo>
                    <a:close/>
                    <a:moveTo>
                      <a:pt x="5715000" y="215900"/>
                    </a:moveTo>
                    <a:cubicBezTo>
                      <a:pt x="5715000" y="88900"/>
                      <a:pt x="5816600" y="0"/>
                      <a:pt x="5930900" y="0"/>
                    </a:cubicBezTo>
                    <a:cubicBezTo>
                      <a:pt x="6045200" y="0"/>
                      <a:pt x="6146800" y="88900"/>
                      <a:pt x="6146800" y="215900"/>
                    </a:cubicBezTo>
                    <a:lnTo>
                      <a:pt x="6146800" y="279400"/>
                    </a:lnTo>
                    <a:cubicBezTo>
                      <a:pt x="6146800" y="393700"/>
                      <a:pt x="6045200" y="495300"/>
                      <a:pt x="5930900" y="495300"/>
                    </a:cubicBezTo>
                    <a:cubicBezTo>
                      <a:pt x="5816600" y="495300"/>
                      <a:pt x="5715000" y="393700"/>
                      <a:pt x="5715000" y="279400"/>
                    </a:cubicBezTo>
                    <a:lnTo>
                      <a:pt x="5715000" y="215900"/>
                    </a:lnTo>
                    <a:close/>
                    <a:moveTo>
                      <a:pt x="5930900" y="1346200"/>
                    </a:moveTo>
                    <a:lnTo>
                      <a:pt x="5867400" y="2133600"/>
                    </a:lnTo>
                    <a:cubicBezTo>
                      <a:pt x="5867400" y="2197100"/>
                      <a:pt x="5803900" y="2260600"/>
                      <a:pt x="5727700" y="2260600"/>
                    </a:cubicBezTo>
                    <a:lnTo>
                      <a:pt x="5689600" y="2260600"/>
                    </a:lnTo>
                    <a:cubicBezTo>
                      <a:pt x="5664200" y="2260600"/>
                      <a:pt x="5651500" y="2247900"/>
                      <a:pt x="5651500" y="2222500"/>
                    </a:cubicBezTo>
                    <a:lnTo>
                      <a:pt x="5651500" y="901700"/>
                    </a:lnTo>
                    <a:lnTo>
                      <a:pt x="5562600" y="1295400"/>
                    </a:lnTo>
                    <a:cubicBezTo>
                      <a:pt x="5549900" y="1358900"/>
                      <a:pt x="5499100" y="1409700"/>
                      <a:pt x="54229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59400" y="1409700"/>
                      <a:pt x="5346700" y="1397000"/>
                    </a:cubicBezTo>
                    <a:cubicBezTo>
                      <a:pt x="5346700" y="1384300"/>
                      <a:pt x="5334000" y="1384300"/>
                      <a:pt x="5334000" y="1371600"/>
                    </a:cubicBezTo>
                    <a:lnTo>
                      <a:pt x="5461000" y="774700"/>
                    </a:lnTo>
                    <a:cubicBezTo>
                      <a:pt x="5486400" y="647700"/>
                      <a:pt x="5600700" y="558800"/>
                      <a:pt x="5715000" y="558800"/>
                    </a:cubicBezTo>
                    <a:lnTo>
                      <a:pt x="6146800" y="558800"/>
                    </a:lnTo>
                    <a:cubicBezTo>
                      <a:pt x="6261100" y="558800"/>
                      <a:pt x="6375400" y="647700"/>
                      <a:pt x="6400800" y="774700"/>
                    </a:cubicBezTo>
                    <a:lnTo>
                      <a:pt x="6527800" y="1371600"/>
                    </a:lnTo>
                    <a:cubicBezTo>
                      <a:pt x="6527800" y="1384300"/>
                      <a:pt x="6515100" y="1384300"/>
                      <a:pt x="6515100" y="1397000"/>
                    </a:cubicBezTo>
                    <a:cubicBezTo>
                      <a:pt x="6502400" y="1409700"/>
                      <a:pt x="6502400" y="1409700"/>
                      <a:pt x="6489700" y="1409700"/>
                    </a:cubicBezTo>
                    <a:lnTo>
                      <a:pt x="6438900" y="1409700"/>
                    </a:lnTo>
                    <a:cubicBezTo>
                      <a:pt x="6362700" y="1409700"/>
                      <a:pt x="6311900" y="1358900"/>
                      <a:pt x="6299200" y="1295400"/>
                    </a:cubicBezTo>
                    <a:lnTo>
                      <a:pt x="6210300" y="901700"/>
                    </a:lnTo>
                    <a:lnTo>
                      <a:pt x="6210300" y="2222500"/>
                    </a:lnTo>
                    <a:cubicBezTo>
                      <a:pt x="6210300" y="2247900"/>
                      <a:pt x="6197600" y="2260600"/>
                      <a:pt x="6172200" y="2260600"/>
                    </a:cubicBezTo>
                    <a:lnTo>
                      <a:pt x="6134100" y="2260600"/>
                    </a:lnTo>
                    <a:cubicBezTo>
                      <a:pt x="6057900" y="2260600"/>
                      <a:pt x="5994400" y="2197100"/>
                      <a:pt x="5994400" y="2133600"/>
                    </a:cubicBezTo>
                    <a:lnTo>
                      <a:pt x="5930900" y="1346200"/>
                    </a:lnTo>
                    <a:close/>
                    <a:moveTo>
                      <a:pt x="7048500" y="215900"/>
                    </a:moveTo>
                    <a:cubicBezTo>
                      <a:pt x="7048500" y="88900"/>
                      <a:pt x="7150100" y="0"/>
                      <a:pt x="7264400" y="0"/>
                    </a:cubicBezTo>
                    <a:cubicBezTo>
                      <a:pt x="7378700" y="0"/>
                      <a:pt x="7480300" y="88900"/>
                      <a:pt x="7480300" y="215900"/>
                    </a:cubicBezTo>
                    <a:lnTo>
                      <a:pt x="7480300" y="279400"/>
                    </a:lnTo>
                    <a:cubicBezTo>
                      <a:pt x="7480300" y="393700"/>
                      <a:pt x="7378700" y="495300"/>
                      <a:pt x="7264400" y="495300"/>
                    </a:cubicBezTo>
                    <a:cubicBezTo>
                      <a:pt x="7150100" y="495300"/>
                      <a:pt x="7048500" y="393700"/>
                      <a:pt x="7048500" y="279400"/>
                    </a:cubicBezTo>
                    <a:lnTo>
                      <a:pt x="7048500" y="215900"/>
                    </a:lnTo>
                    <a:close/>
                    <a:moveTo>
                      <a:pt x="7264400" y="1346200"/>
                    </a:moveTo>
                    <a:lnTo>
                      <a:pt x="7200900" y="2133600"/>
                    </a:lnTo>
                    <a:cubicBezTo>
                      <a:pt x="7200900" y="2197100"/>
                      <a:pt x="7137400" y="2260600"/>
                      <a:pt x="7061200" y="2260600"/>
                    </a:cubicBezTo>
                    <a:lnTo>
                      <a:pt x="7023100" y="2260600"/>
                    </a:lnTo>
                    <a:cubicBezTo>
                      <a:pt x="6997700" y="2260600"/>
                      <a:pt x="6985000" y="2247900"/>
                      <a:pt x="6985000" y="2222500"/>
                    </a:cubicBezTo>
                    <a:lnTo>
                      <a:pt x="6985000" y="901700"/>
                    </a:lnTo>
                    <a:lnTo>
                      <a:pt x="6896100" y="1295400"/>
                    </a:lnTo>
                    <a:cubicBezTo>
                      <a:pt x="6883400" y="1358900"/>
                      <a:pt x="6832600" y="1409700"/>
                      <a:pt x="67564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92900" y="1409700"/>
                      <a:pt x="6680200" y="1397000"/>
                    </a:cubicBezTo>
                    <a:cubicBezTo>
                      <a:pt x="6680200" y="1384300"/>
                      <a:pt x="6667500" y="1384300"/>
                      <a:pt x="6667500" y="1371600"/>
                    </a:cubicBezTo>
                    <a:lnTo>
                      <a:pt x="6794500" y="774700"/>
                    </a:lnTo>
                    <a:cubicBezTo>
                      <a:pt x="6819900" y="647700"/>
                      <a:pt x="6934200" y="558800"/>
                      <a:pt x="7048500" y="558800"/>
                    </a:cubicBezTo>
                    <a:lnTo>
                      <a:pt x="7480300" y="558800"/>
                    </a:lnTo>
                    <a:cubicBezTo>
                      <a:pt x="7594600" y="558800"/>
                      <a:pt x="7708900" y="647700"/>
                      <a:pt x="7734300" y="774700"/>
                    </a:cubicBezTo>
                    <a:lnTo>
                      <a:pt x="7861300" y="1371600"/>
                    </a:lnTo>
                    <a:cubicBezTo>
                      <a:pt x="7861300" y="1384300"/>
                      <a:pt x="7848600" y="1384300"/>
                      <a:pt x="7848600" y="1397000"/>
                    </a:cubicBezTo>
                    <a:cubicBezTo>
                      <a:pt x="7835900" y="1409700"/>
                      <a:pt x="7835900" y="1409700"/>
                      <a:pt x="7823200" y="1409700"/>
                    </a:cubicBezTo>
                    <a:lnTo>
                      <a:pt x="7772400" y="1409700"/>
                    </a:lnTo>
                    <a:cubicBezTo>
                      <a:pt x="7696200" y="1409700"/>
                      <a:pt x="7645400" y="1358900"/>
                      <a:pt x="7632700" y="1295400"/>
                    </a:cubicBezTo>
                    <a:lnTo>
                      <a:pt x="7543800" y="901700"/>
                    </a:lnTo>
                    <a:lnTo>
                      <a:pt x="7543800" y="2222500"/>
                    </a:lnTo>
                    <a:cubicBezTo>
                      <a:pt x="7543800" y="2247900"/>
                      <a:pt x="7531100" y="2260600"/>
                      <a:pt x="7505700" y="2260600"/>
                    </a:cubicBezTo>
                    <a:lnTo>
                      <a:pt x="7467600" y="2260600"/>
                    </a:lnTo>
                    <a:cubicBezTo>
                      <a:pt x="7391400" y="2260600"/>
                      <a:pt x="7327900" y="2197100"/>
                      <a:pt x="7327900" y="2133600"/>
                    </a:cubicBezTo>
                    <a:lnTo>
                      <a:pt x="7264400" y="1346200"/>
                    </a:lnTo>
                    <a:close/>
                    <a:moveTo>
                      <a:pt x="8382000" y="215900"/>
                    </a:moveTo>
                    <a:cubicBezTo>
                      <a:pt x="8382000" y="88900"/>
                      <a:pt x="8483600" y="0"/>
                      <a:pt x="8597900" y="0"/>
                    </a:cubicBezTo>
                    <a:cubicBezTo>
                      <a:pt x="8712200" y="0"/>
                      <a:pt x="8813800" y="88900"/>
                      <a:pt x="8813800" y="215900"/>
                    </a:cubicBezTo>
                    <a:lnTo>
                      <a:pt x="8813800" y="279400"/>
                    </a:lnTo>
                    <a:cubicBezTo>
                      <a:pt x="8813800" y="393700"/>
                      <a:pt x="8712200" y="495300"/>
                      <a:pt x="8597900" y="495300"/>
                    </a:cubicBezTo>
                    <a:cubicBezTo>
                      <a:pt x="8483600" y="495300"/>
                      <a:pt x="8382000" y="393700"/>
                      <a:pt x="8382000" y="279400"/>
                    </a:cubicBezTo>
                    <a:lnTo>
                      <a:pt x="8382000" y="215900"/>
                    </a:lnTo>
                    <a:close/>
                    <a:moveTo>
                      <a:pt x="8597900" y="1346200"/>
                    </a:moveTo>
                    <a:lnTo>
                      <a:pt x="8534400" y="2133600"/>
                    </a:lnTo>
                    <a:cubicBezTo>
                      <a:pt x="8534400" y="2197100"/>
                      <a:pt x="8470900" y="2260600"/>
                      <a:pt x="8394700" y="2260600"/>
                    </a:cubicBezTo>
                    <a:lnTo>
                      <a:pt x="8356600" y="2260600"/>
                    </a:lnTo>
                    <a:cubicBezTo>
                      <a:pt x="8331200" y="2260600"/>
                      <a:pt x="8318500" y="2247900"/>
                      <a:pt x="8318500" y="2222500"/>
                    </a:cubicBezTo>
                    <a:lnTo>
                      <a:pt x="8318500" y="901700"/>
                    </a:lnTo>
                    <a:lnTo>
                      <a:pt x="8229600" y="1295400"/>
                    </a:lnTo>
                    <a:cubicBezTo>
                      <a:pt x="8216900" y="1358900"/>
                      <a:pt x="8166100" y="1409700"/>
                      <a:pt x="80899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26400" y="1409700"/>
                      <a:pt x="8013700" y="1397000"/>
                    </a:cubicBezTo>
                    <a:cubicBezTo>
                      <a:pt x="8013700" y="1384300"/>
                      <a:pt x="8001000" y="1384300"/>
                      <a:pt x="8001000" y="1371600"/>
                    </a:cubicBezTo>
                    <a:lnTo>
                      <a:pt x="8128000" y="774700"/>
                    </a:lnTo>
                    <a:cubicBezTo>
                      <a:pt x="8153400" y="647700"/>
                      <a:pt x="8267700" y="558800"/>
                      <a:pt x="8382000" y="558800"/>
                    </a:cubicBezTo>
                    <a:lnTo>
                      <a:pt x="8813800" y="558800"/>
                    </a:lnTo>
                    <a:cubicBezTo>
                      <a:pt x="8928100" y="558800"/>
                      <a:pt x="9042400" y="647700"/>
                      <a:pt x="9067800" y="774700"/>
                    </a:cubicBezTo>
                    <a:lnTo>
                      <a:pt x="9194800" y="1371600"/>
                    </a:lnTo>
                    <a:cubicBezTo>
                      <a:pt x="9194800" y="1384300"/>
                      <a:pt x="9182100" y="1384300"/>
                      <a:pt x="9182100" y="1397000"/>
                    </a:cubicBezTo>
                    <a:cubicBezTo>
                      <a:pt x="9169400" y="1409700"/>
                      <a:pt x="9169400" y="1409700"/>
                      <a:pt x="9156700" y="1409700"/>
                    </a:cubicBezTo>
                    <a:lnTo>
                      <a:pt x="9105900" y="1409700"/>
                    </a:lnTo>
                    <a:cubicBezTo>
                      <a:pt x="9029700" y="1409700"/>
                      <a:pt x="8978900" y="1358900"/>
                      <a:pt x="8966200" y="1295400"/>
                    </a:cubicBezTo>
                    <a:lnTo>
                      <a:pt x="8877300" y="901700"/>
                    </a:lnTo>
                    <a:lnTo>
                      <a:pt x="8877300" y="2222500"/>
                    </a:lnTo>
                    <a:cubicBezTo>
                      <a:pt x="8877300" y="2247900"/>
                      <a:pt x="8864600" y="2260600"/>
                      <a:pt x="8839200" y="2260600"/>
                    </a:cubicBezTo>
                    <a:lnTo>
                      <a:pt x="8801100" y="2260600"/>
                    </a:lnTo>
                    <a:cubicBezTo>
                      <a:pt x="8724900" y="2260600"/>
                      <a:pt x="8661400" y="2197100"/>
                      <a:pt x="8661400" y="2133600"/>
                    </a:cubicBezTo>
                    <a:lnTo>
                      <a:pt x="8597900" y="1346200"/>
                    </a:lnTo>
                    <a:close/>
                    <a:moveTo>
                      <a:pt x="9715500" y="215900"/>
                    </a:moveTo>
                    <a:cubicBezTo>
                      <a:pt x="9715500" y="88900"/>
                      <a:pt x="9817100" y="0"/>
                      <a:pt x="9931400" y="0"/>
                    </a:cubicBezTo>
                    <a:cubicBezTo>
                      <a:pt x="10045700" y="0"/>
                      <a:pt x="10147300" y="88900"/>
                      <a:pt x="10147300" y="215900"/>
                    </a:cubicBezTo>
                    <a:lnTo>
                      <a:pt x="10147300" y="279400"/>
                    </a:lnTo>
                    <a:cubicBezTo>
                      <a:pt x="10147300" y="393700"/>
                      <a:pt x="10045700" y="495300"/>
                      <a:pt x="9931400" y="495300"/>
                    </a:cubicBezTo>
                    <a:cubicBezTo>
                      <a:pt x="9817100" y="495300"/>
                      <a:pt x="9715500" y="393700"/>
                      <a:pt x="9715500" y="279400"/>
                    </a:cubicBezTo>
                    <a:lnTo>
                      <a:pt x="9715500" y="215900"/>
                    </a:lnTo>
                    <a:close/>
                    <a:moveTo>
                      <a:pt x="9931400" y="1346200"/>
                    </a:moveTo>
                    <a:lnTo>
                      <a:pt x="9867900" y="2133600"/>
                    </a:lnTo>
                    <a:cubicBezTo>
                      <a:pt x="9867900" y="2197100"/>
                      <a:pt x="9804400" y="2260600"/>
                      <a:pt x="9728200" y="2260600"/>
                    </a:cubicBezTo>
                    <a:lnTo>
                      <a:pt x="9690100" y="2260600"/>
                    </a:lnTo>
                    <a:cubicBezTo>
                      <a:pt x="9664700" y="2260600"/>
                      <a:pt x="9652000" y="2247900"/>
                      <a:pt x="9652000" y="2222500"/>
                    </a:cubicBezTo>
                    <a:lnTo>
                      <a:pt x="9652000" y="901700"/>
                    </a:lnTo>
                    <a:lnTo>
                      <a:pt x="9563100" y="1295400"/>
                    </a:lnTo>
                    <a:cubicBezTo>
                      <a:pt x="9550400" y="1358900"/>
                      <a:pt x="9499600" y="1409700"/>
                      <a:pt x="94234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59900" y="1409700"/>
                      <a:pt x="9347200" y="1397000"/>
                    </a:cubicBezTo>
                    <a:cubicBezTo>
                      <a:pt x="9347200" y="1384300"/>
                      <a:pt x="9334500" y="1384300"/>
                      <a:pt x="9334500" y="1371600"/>
                    </a:cubicBezTo>
                    <a:lnTo>
                      <a:pt x="9461500" y="774700"/>
                    </a:lnTo>
                    <a:cubicBezTo>
                      <a:pt x="9486900" y="647700"/>
                      <a:pt x="9601200" y="558800"/>
                      <a:pt x="9715500" y="558800"/>
                    </a:cubicBezTo>
                    <a:lnTo>
                      <a:pt x="10147300" y="558800"/>
                    </a:lnTo>
                    <a:cubicBezTo>
                      <a:pt x="10261600" y="558800"/>
                      <a:pt x="10375900" y="647700"/>
                      <a:pt x="10401300" y="774700"/>
                    </a:cubicBezTo>
                    <a:lnTo>
                      <a:pt x="10528300" y="1371600"/>
                    </a:lnTo>
                    <a:cubicBezTo>
                      <a:pt x="10528300" y="1384300"/>
                      <a:pt x="10515600" y="1384300"/>
                      <a:pt x="10515600" y="1397000"/>
                    </a:cubicBezTo>
                    <a:cubicBezTo>
                      <a:pt x="10502900" y="1409700"/>
                      <a:pt x="10502900" y="1409700"/>
                      <a:pt x="10490200" y="1409700"/>
                    </a:cubicBezTo>
                    <a:lnTo>
                      <a:pt x="10439400" y="1409700"/>
                    </a:lnTo>
                    <a:cubicBezTo>
                      <a:pt x="10363200" y="1409700"/>
                      <a:pt x="10312400" y="1358900"/>
                      <a:pt x="10299700" y="1295400"/>
                    </a:cubicBezTo>
                    <a:lnTo>
                      <a:pt x="10210800" y="901700"/>
                    </a:lnTo>
                    <a:lnTo>
                      <a:pt x="10210800" y="2222500"/>
                    </a:lnTo>
                    <a:cubicBezTo>
                      <a:pt x="10210800" y="2247900"/>
                      <a:pt x="10198100" y="2260600"/>
                      <a:pt x="10172700" y="2260600"/>
                    </a:cubicBezTo>
                    <a:lnTo>
                      <a:pt x="10134600" y="2260600"/>
                    </a:lnTo>
                    <a:cubicBezTo>
                      <a:pt x="10058400" y="2260600"/>
                      <a:pt x="9994900" y="2197100"/>
                      <a:pt x="9994900" y="2133600"/>
                    </a:cubicBezTo>
                    <a:lnTo>
                      <a:pt x="9931400" y="13462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10706100" y="0"/>
                <a:ext cx="25273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2527300" h="2260600">
                    <a:moveTo>
                      <a:pt x="381000" y="215900"/>
                    </a:moveTo>
                    <a:cubicBezTo>
                      <a:pt x="381000" y="88900"/>
                      <a:pt x="482600" y="0"/>
                      <a:pt x="596900" y="0"/>
                    </a:cubicBezTo>
                    <a:cubicBezTo>
                      <a:pt x="711200" y="0"/>
                      <a:pt x="812800" y="88900"/>
                      <a:pt x="812800" y="215900"/>
                    </a:cubicBezTo>
                    <a:lnTo>
                      <a:pt x="812800" y="279400"/>
                    </a:lnTo>
                    <a:cubicBezTo>
                      <a:pt x="812800" y="393700"/>
                      <a:pt x="711200" y="495300"/>
                      <a:pt x="596900" y="495300"/>
                    </a:cubicBezTo>
                    <a:cubicBezTo>
                      <a:pt x="482600" y="495300"/>
                      <a:pt x="381000" y="393700"/>
                      <a:pt x="381000" y="279400"/>
                    </a:cubicBezTo>
                    <a:lnTo>
                      <a:pt x="381000" y="215900"/>
                    </a:lnTo>
                    <a:close/>
                    <a:moveTo>
                      <a:pt x="596900" y="1346200"/>
                    </a:moveTo>
                    <a:lnTo>
                      <a:pt x="533400" y="2133600"/>
                    </a:lnTo>
                    <a:cubicBezTo>
                      <a:pt x="533400" y="2197100"/>
                      <a:pt x="469900" y="2260600"/>
                      <a:pt x="393700" y="2260600"/>
                    </a:cubicBezTo>
                    <a:lnTo>
                      <a:pt x="355600" y="2260600"/>
                    </a:lnTo>
                    <a:cubicBezTo>
                      <a:pt x="330200" y="2260600"/>
                      <a:pt x="317500" y="2247900"/>
                      <a:pt x="317500" y="2222500"/>
                    </a:cubicBezTo>
                    <a:lnTo>
                      <a:pt x="317500" y="901700"/>
                    </a:lnTo>
                    <a:lnTo>
                      <a:pt x="228600" y="1295400"/>
                    </a:lnTo>
                    <a:cubicBezTo>
                      <a:pt x="215900" y="1358900"/>
                      <a:pt x="165100" y="1409700"/>
                      <a:pt x="889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25400" y="1409700"/>
                      <a:pt x="12700" y="1397000"/>
                    </a:cubicBezTo>
                    <a:cubicBezTo>
                      <a:pt x="12700" y="1384300"/>
                      <a:pt x="0" y="1384300"/>
                      <a:pt x="0" y="1371600"/>
                    </a:cubicBezTo>
                    <a:lnTo>
                      <a:pt x="127000" y="774700"/>
                    </a:lnTo>
                    <a:cubicBezTo>
                      <a:pt x="152400" y="647700"/>
                      <a:pt x="266700" y="558800"/>
                      <a:pt x="381000" y="558800"/>
                    </a:cubicBezTo>
                    <a:lnTo>
                      <a:pt x="812800" y="558800"/>
                    </a:lnTo>
                    <a:cubicBezTo>
                      <a:pt x="927100" y="558800"/>
                      <a:pt x="1041400" y="647700"/>
                      <a:pt x="1066800" y="774700"/>
                    </a:cubicBezTo>
                    <a:lnTo>
                      <a:pt x="1193800" y="1371600"/>
                    </a:lnTo>
                    <a:cubicBezTo>
                      <a:pt x="1193800" y="1384300"/>
                      <a:pt x="1181100" y="1384300"/>
                      <a:pt x="1181100" y="1397000"/>
                    </a:cubicBezTo>
                    <a:cubicBezTo>
                      <a:pt x="1168400" y="1409700"/>
                      <a:pt x="1168400" y="1409700"/>
                      <a:pt x="1155700" y="1409700"/>
                    </a:cubicBezTo>
                    <a:lnTo>
                      <a:pt x="1104900" y="1409700"/>
                    </a:lnTo>
                    <a:cubicBezTo>
                      <a:pt x="1028700" y="1409700"/>
                      <a:pt x="977900" y="1358900"/>
                      <a:pt x="965200" y="1295400"/>
                    </a:cubicBezTo>
                    <a:lnTo>
                      <a:pt x="876300" y="901700"/>
                    </a:lnTo>
                    <a:lnTo>
                      <a:pt x="876300" y="2222500"/>
                    </a:lnTo>
                    <a:cubicBezTo>
                      <a:pt x="876300" y="2247900"/>
                      <a:pt x="863600" y="2260600"/>
                      <a:pt x="838200" y="2260600"/>
                    </a:cubicBezTo>
                    <a:lnTo>
                      <a:pt x="800100" y="2260600"/>
                    </a:lnTo>
                    <a:cubicBezTo>
                      <a:pt x="723900" y="2260600"/>
                      <a:pt x="660400" y="2197100"/>
                      <a:pt x="660400" y="2133600"/>
                    </a:cubicBezTo>
                    <a:lnTo>
                      <a:pt x="596900" y="1346200"/>
                    </a:lnTo>
                    <a:close/>
                    <a:moveTo>
                      <a:pt x="1714500" y="215900"/>
                    </a:moveTo>
                    <a:cubicBezTo>
                      <a:pt x="1714500" y="88900"/>
                      <a:pt x="1816100" y="0"/>
                      <a:pt x="1930400" y="0"/>
                    </a:cubicBezTo>
                    <a:cubicBezTo>
                      <a:pt x="2044700" y="0"/>
                      <a:pt x="2146300" y="88900"/>
                      <a:pt x="2146300" y="215900"/>
                    </a:cubicBezTo>
                    <a:lnTo>
                      <a:pt x="2146300" y="279400"/>
                    </a:lnTo>
                    <a:cubicBezTo>
                      <a:pt x="2146300" y="393700"/>
                      <a:pt x="2044700" y="495300"/>
                      <a:pt x="1930400" y="495300"/>
                    </a:cubicBezTo>
                    <a:cubicBezTo>
                      <a:pt x="1816100" y="495300"/>
                      <a:pt x="1714500" y="393700"/>
                      <a:pt x="1714500" y="279400"/>
                    </a:cubicBezTo>
                    <a:lnTo>
                      <a:pt x="1714500" y="215900"/>
                    </a:lnTo>
                    <a:close/>
                    <a:moveTo>
                      <a:pt x="1930400" y="1346200"/>
                    </a:moveTo>
                    <a:lnTo>
                      <a:pt x="1866900" y="2133600"/>
                    </a:lnTo>
                    <a:cubicBezTo>
                      <a:pt x="1866900" y="2197100"/>
                      <a:pt x="1803400" y="2260600"/>
                      <a:pt x="1727200" y="2260600"/>
                    </a:cubicBezTo>
                    <a:lnTo>
                      <a:pt x="1689100" y="2260600"/>
                    </a:lnTo>
                    <a:cubicBezTo>
                      <a:pt x="1663700" y="2260600"/>
                      <a:pt x="1651000" y="2247900"/>
                      <a:pt x="1651000" y="2222500"/>
                    </a:cubicBezTo>
                    <a:lnTo>
                      <a:pt x="1651000" y="901700"/>
                    </a:lnTo>
                    <a:lnTo>
                      <a:pt x="1562100" y="1295400"/>
                    </a:lnTo>
                    <a:cubicBezTo>
                      <a:pt x="1549400" y="1358900"/>
                      <a:pt x="1498600" y="1409700"/>
                      <a:pt x="14224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58900" y="1409700"/>
                      <a:pt x="1346200" y="1397000"/>
                    </a:cubicBezTo>
                    <a:cubicBezTo>
                      <a:pt x="1346200" y="1384300"/>
                      <a:pt x="1333500" y="1384300"/>
                      <a:pt x="1333500" y="1371600"/>
                    </a:cubicBezTo>
                    <a:lnTo>
                      <a:pt x="1460500" y="774700"/>
                    </a:lnTo>
                    <a:cubicBezTo>
                      <a:pt x="1485900" y="647700"/>
                      <a:pt x="1600200" y="558800"/>
                      <a:pt x="1714500" y="558800"/>
                    </a:cubicBezTo>
                    <a:lnTo>
                      <a:pt x="2146300" y="558800"/>
                    </a:lnTo>
                    <a:cubicBezTo>
                      <a:pt x="2260600" y="558800"/>
                      <a:pt x="2374900" y="647700"/>
                      <a:pt x="2400300" y="774700"/>
                    </a:cubicBezTo>
                    <a:lnTo>
                      <a:pt x="2527300" y="1371600"/>
                    </a:lnTo>
                    <a:cubicBezTo>
                      <a:pt x="2527300" y="1384300"/>
                      <a:pt x="2514600" y="1384300"/>
                      <a:pt x="2514600" y="1397000"/>
                    </a:cubicBezTo>
                    <a:cubicBezTo>
                      <a:pt x="2501900" y="1409700"/>
                      <a:pt x="2501900" y="1409700"/>
                      <a:pt x="2489200" y="1409700"/>
                    </a:cubicBezTo>
                    <a:lnTo>
                      <a:pt x="2438400" y="1409700"/>
                    </a:lnTo>
                    <a:cubicBezTo>
                      <a:pt x="2362200" y="1409700"/>
                      <a:pt x="2311400" y="1358900"/>
                      <a:pt x="2298700" y="1295400"/>
                    </a:cubicBezTo>
                    <a:lnTo>
                      <a:pt x="2209800" y="901700"/>
                    </a:lnTo>
                    <a:lnTo>
                      <a:pt x="2209800" y="2222500"/>
                    </a:lnTo>
                    <a:cubicBezTo>
                      <a:pt x="2209800" y="2247900"/>
                      <a:pt x="2197100" y="2260600"/>
                      <a:pt x="2171700" y="2260600"/>
                    </a:cubicBezTo>
                    <a:lnTo>
                      <a:pt x="2133600" y="2260600"/>
                    </a:lnTo>
                    <a:cubicBezTo>
                      <a:pt x="2057400" y="2260600"/>
                      <a:pt x="1993900" y="2197100"/>
                      <a:pt x="1993900" y="2133600"/>
                    </a:cubicBezTo>
                    <a:lnTo>
                      <a:pt x="1930400" y="1346200"/>
                    </a:lnTo>
                    <a:close/>
                  </a:path>
                </a:pathLst>
              </a:custGeom>
              <a:solidFill>
                <a:srgbClr val="66BB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95519" y="1346066"/>
            <a:ext cx="6910867" cy="8184619"/>
          </a:xfrm>
          <a:custGeom>
            <a:avLst/>
            <a:gdLst/>
            <a:ahLst/>
            <a:cxnLst/>
            <a:rect l="l" t="t" r="r" b="b"/>
            <a:pathLst>
              <a:path w="6910867" h="8184619">
                <a:moveTo>
                  <a:pt x="0" y="0"/>
                </a:moveTo>
                <a:lnTo>
                  <a:pt x="6910867" y="0"/>
                </a:lnTo>
                <a:lnTo>
                  <a:pt x="6910867" y="8184619"/>
                </a:lnTo>
                <a:lnTo>
                  <a:pt x="0" y="8184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239" r="-578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781616" y="3017968"/>
            <a:ext cx="5589466" cy="356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90">
                <a:solidFill>
                  <a:srgbClr val="FFFFFF"/>
                </a:solidFill>
                <a:latin typeface="Codec Pro ExtraBold"/>
              </a:rPr>
              <a:t>ESPERANZA DE VIDA DESPUÉS DE LOS 65 AÑOS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77200" y="668132"/>
            <a:ext cx="6246725" cy="165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5"/>
              </a:lnSpc>
            </a:pPr>
            <a:r>
              <a:rPr lang="en-US" sz="6470" spc="226" dirty="0" err="1">
                <a:solidFill>
                  <a:srgbClr val="040506"/>
                </a:solidFill>
                <a:latin typeface="Codec Pro ExtraBold"/>
              </a:rPr>
              <a:t>Tendencias</a:t>
            </a:r>
            <a:r>
              <a:rPr lang="en-US" sz="6470" spc="226" dirty="0">
                <a:solidFill>
                  <a:srgbClr val="040506"/>
                </a:solidFill>
                <a:latin typeface="Codec Pro ExtraBold"/>
              </a:rPr>
              <a:t>  </a:t>
            </a:r>
            <a:r>
              <a:rPr lang="en-US" sz="6470" spc="226" dirty="0" err="1">
                <a:solidFill>
                  <a:srgbClr val="040506"/>
                </a:solidFill>
                <a:latin typeface="Codec Pro ExtraBold"/>
              </a:rPr>
              <a:t>Demografícas</a:t>
            </a:r>
            <a:endParaRPr lang="en-US" sz="6470" spc="226" dirty="0">
              <a:solidFill>
                <a:srgbClr val="040506"/>
              </a:solidFill>
              <a:latin typeface="Codec Pro ExtraBold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44A3DC-048F-3CBD-D646-F2AB42836B7D}"/>
              </a:ext>
            </a:extLst>
          </p:cNvPr>
          <p:cNvSpPr txBox="1"/>
          <p:nvPr/>
        </p:nvSpPr>
        <p:spPr>
          <a:xfrm>
            <a:off x="8191500" y="8516013"/>
            <a:ext cx="1009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Esperanza de </a:t>
            </a:r>
            <a:r>
              <a:rPr lang="en-US" sz="1800" u="sng" kern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vida</a:t>
            </a:r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 a los 65 </a:t>
            </a:r>
            <a:r>
              <a:rPr lang="en-US" sz="1800" u="sng" kern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años</a:t>
            </a:r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, ambos </a:t>
            </a:r>
            <a:r>
              <a:rPr lang="en-US" sz="1800" u="sng" kern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sexos</a:t>
            </a:r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 | Flourish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3" y="1002786"/>
            <a:ext cx="18170114" cy="97696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3901" y="361950"/>
            <a:ext cx="16580197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Canva Sans Bold"/>
              </a:rPr>
              <a:t>ESPERANZA DE VIDA DESPUÉS DE LOS 65 AÑOS </a:t>
            </a:r>
          </a:p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Canva Sans Bold"/>
              </a:rPr>
              <a:t>1950-2020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1D0A9D-9532-84C1-80AE-CD3DF7D2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09" y="2322423"/>
            <a:ext cx="7934325" cy="701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FE1C83-870C-180E-202E-100BE6090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834" y="2368143"/>
            <a:ext cx="10067925" cy="70389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638ACB-3B5B-2183-F9E2-7CE7E0A9FAD4}"/>
              </a:ext>
            </a:extLst>
          </p:cNvPr>
          <p:cNvSpPr txBox="1"/>
          <p:nvPr/>
        </p:nvSpPr>
        <p:spPr>
          <a:xfrm flipH="1">
            <a:off x="15820128" y="8595369"/>
            <a:ext cx="195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400" b="1" dirty="0"/>
              <a:t>2020</a:t>
            </a:r>
            <a:endParaRPr lang="en-US" sz="5400" b="1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8CD366A-434B-14A8-1D23-D4F1010E0E2B}"/>
              </a:ext>
            </a:extLst>
          </p:cNvPr>
          <p:cNvSpPr/>
          <p:nvPr/>
        </p:nvSpPr>
        <p:spPr>
          <a:xfrm>
            <a:off x="17434098" y="8191500"/>
            <a:ext cx="794959" cy="12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AC64FDF-B941-7EC3-1F68-BE77E428CC45}"/>
              </a:ext>
            </a:extLst>
          </p:cNvPr>
          <p:cNvSpPr txBox="1"/>
          <p:nvPr/>
        </p:nvSpPr>
        <p:spPr>
          <a:xfrm flipH="1">
            <a:off x="6629400" y="8419018"/>
            <a:ext cx="195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400" b="1" dirty="0"/>
              <a:t>1950</a:t>
            </a:r>
            <a:endParaRPr lang="en-US" sz="54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EF2704-7C02-0DC5-A8EE-89570E0CF16F}"/>
              </a:ext>
            </a:extLst>
          </p:cNvPr>
          <p:cNvSpPr txBox="1"/>
          <p:nvPr/>
        </p:nvSpPr>
        <p:spPr>
          <a:xfrm>
            <a:off x="282799" y="9388068"/>
            <a:ext cx="10169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Fuente: </a:t>
            </a:r>
            <a:r>
              <a:rPr lang="en-US" b="0" i="0" dirty="0">
                <a:effectLst/>
                <a:latin typeface="Source Sans Pro" panose="020B0503030403020204" pitchFamily="34" charset="0"/>
                <a:hlinkClick r:id="rId5"/>
              </a:rPr>
              <a:t>United Nations Population Division Department of Economic and Social Affairs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16277" y="647700"/>
            <a:ext cx="6241782" cy="2133600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539" y="190500"/>
            <a:ext cx="5727408" cy="8299020"/>
          </a:xfrm>
          <a:custGeom>
            <a:avLst/>
            <a:gdLst/>
            <a:ahLst/>
            <a:cxnLst/>
            <a:rect l="l" t="t" r="r" b="b"/>
            <a:pathLst>
              <a:path w="5727408" h="8299020">
                <a:moveTo>
                  <a:pt x="0" y="0"/>
                </a:moveTo>
                <a:lnTo>
                  <a:pt x="5727408" y="0"/>
                </a:lnTo>
                <a:lnTo>
                  <a:pt x="5727408" y="8299020"/>
                </a:lnTo>
                <a:lnTo>
                  <a:pt x="0" y="82990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2194" t="-21724" r="-112682" b="-84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844877" y="812251"/>
            <a:ext cx="5589466" cy="171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90" dirty="0">
                <a:solidFill>
                  <a:srgbClr val="FFFFFF"/>
                </a:solidFill>
                <a:latin typeface="Codec Pro ExtraBold"/>
              </a:rPr>
              <a:t>TASAS NETAS DE MIGRACIÓN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C5DE499-BB89-6470-D2F2-224204DE5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4860" y="3238500"/>
            <a:ext cx="14404616" cy="624839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FA3CF3C-5F87-A76C-A455-EC2A91CFC00F}"/>
              </a:ext>
            </a:extLst>
          </p:cNvPr>
          <p:cNvSpPr txBox="1"/>
          <p:nvPr/>
        </p:nvSpPr>
        <p:spPr>
          <a:xfrm>
            <a:off x="8077200" y="9639300"/>
            <a:ext cx="10095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Tasa Neta de </a:t>
            </a:r>
            <a:r>
              <a:rPr lang="en-US" sz="1800" u="sng" kern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Migración</a:t>
            </a:r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 | Flourish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7777AD1C-492F-2834-B8CF-E07A8C15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51" y="2389476"/>
            <a:ext cx="17270222" cy="664022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8016" y="661902"/>
            <a:ext cx="20329846" cy="99090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0322" y="355600"/>
            <a:ext cx="16954277" cy="120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>
                <a:solidFill>
                  <a:srgbClr val="000000"/>
                </a:solidFill>
                <a:latin typeface="Canva Sans Bold"/>
              </a:rPr>
              <a:t>TASA NETA DE MIGRACIÓN 1950-2022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A58271-56EA-94C2-ABE3-9E700A726E50}"/>
              </a:ext>
            </a:extLst>
          </p:cNvPr>
          <p:cNvSpPr txBox="1"/>
          <p:nvPr/>
        </p:nvSpPr>
        <p:spPr>
          <a:xfrm flipH="1">
            <a:off x="1633537" y="6469543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400" b="1" dirty="0"/>
              <a:t>1956</a:t>
            </a:r>
            <a:endParaRPr lang="en-US" sz="54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3F0ECF2-4DEE-8663-89DE-9FAB1D818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67100"/>
            <a:ext cx="2124075" cy="29241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3DECFDD-3D3E-9D88-892E-60FF63703D05}"/>
              </a:ext>
            </a:extLst>
          </p:cNvPr>
          <p:cNvSpPr txBox="1"/>
          <p:nvPr/>
        </p:nvSpPr>
        <p:spPr>
          <a:xfrm flipH="1">
            <a:off x="15555457" y="6492403"/>
            <a:ext cx="195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5400" b="1" dirty="0"/>
              <a:t>2020</a:t>
            </a:r>
            <a:endParaRPr lang="en-US" sz="5400" b="1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B3AF976-0CAE-30D2-DD3A-D5BE2DAD3311}"/>
              </a:ext>
            </a:extLst>
          </p:cNvPr>
          <p:cNvSpPr/>
          <p:nvPr/>
        </p:nvSpPr>
        <p:spPr>
          <a:xfrm>
            <a:off x="14935200" y="3467100"/>
            <a:ext cx="2667000" cy="3124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34B7DB-190C-1050-DDE3-9953684B462F}"/>
              </a:ext>
            </a:extLst>
          </p:cNvPr>
          <p:cNvSpPr txBox="1"/>
          <p:nvPr/>
        </p:nvSpPr>
        <p:spPr>
          <a:xfrm>
            <a:off x="1447800" y="9029700"/>
            <a:ext cx="10169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Fuente: </a:t>
            </a:r>
            <a:r>
              <a:rPr lang="en-US" b="0" i="0" dirty="0">
                <a:effectLst/>
                <a:latin typeface="Source Sans Pro" panose="020B0503030403020204" pitchFamily="34" charset="0"/>
                <a:hlinkClick r:id="rId5"/>
              </a:rPr>
              <a:t>United Nations Population Division Department of Economic and Social Affairs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78A4F503-AC21-ED35-87C8-E522EBF4A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4" y="254658"/>
            <a:ext cx="8715375" cy="452437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660488">
            <a:off x="-3834999" y="5172791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7502" y="1518572"/>
            <a:ext cx="4740582" cy="1129812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882809" y="2958168"/>
            <a:ext cx="12913178" cy="1129840"/>
            <a:chOff x="0" y="0"/>
            <a:chExt cx="4076640" cy="1449360"/>
          </a:xfrm>
          <a:solidFill>
            <a:srgbClr val="CCFFCC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182694" y="3154638"/>
            <a:ext cx="11119873" cy="1197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Adaptación de coberturas sobre el Período Productivo (18 – 64 años) y aún más sobre el Período Improductivo (65 años y +)</a:t>
            </a:r>
          </a:p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943189" y="19523"/>
            <a:ext cx="7852798" cy="1342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90"/>
              </a:lnSpc>
            </a:pPr>
            <a:r>
              <a:rPr lang="en-US" sz="5243" spc="183" dirty="0" err="1">
                <a:solidFill>
                  <a:srgbClr val="040506"/>
                </a:solidFill>
                <a:latin typeface="Codec Pro ExtraBold"/>
              </a:rPr>
              <a:t>Impacto</a:t>
            </a:r>
            <a:r>
              <a:rPr lang="en-US" sz="5243" spc="183" dirty="0">
                <a:solidFill>
                  <a:srgbClr val="040506"/>
                </a:solidFill>
                <a:latin typeface="Codec Pro ExtraBold"/>
              </a:rPr>
              <a:t> </a:t>
            </a:r>
            <a:r>
              <a:rPr lang="en-US" sz="5243" spc="183" dirty="0" err="1">
                <a:solidFill>
                  <a:srgbClr val="040506"/>
                </a:solidFill>
                <a:latin typeface="Codec Pro ExtraBold"/>
              </a:rPr>
              <a:t>en</a:t>
            </a:r>
            <a:r>
              <a:rPr lang="en-US" sz="5243" spc="183" dirty="0">
                <a:solidFill>
                  <a:srgbClr val="040506"/>
                </a:solidFill>
                <a:latin typeface="Codec Pro ExtraBold"/>
              </a:rPr>
              <a:t> los Seguros </a:t>
            </a:r>
            <a:r>
              <a:rPr lang="en-US" sz="5243" spc="183" dirty="0" err="1">
                <a:solidFill>
                  <a:srgbClr val="040506"/>
                </a:solidFill>
                <a:latin typeface="Codec Pro ExtraBold"/>
              </a:rPr>
              <a:t>Personales</a:t>
            </a:r>
            <a:endParaRPr lang="en-US" sz="5243" spc="183" dirty="0">
              <a:solidFill>
                <a:srgbClr val="040506"/>
              </a:solidFill>
              <a:latin typeface="Codec Pro ExtraBold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43A09038-012C-EADC-08EE-98072EDEF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487" y="1372869"/>
            <a:ext cx="1724023" cy="1415661"/>
          </a:xfrm>
          <a:prstGeom prst="rect">
            <a:avLst/>
          </a:prstGeom>
        </p:spPr>
      </p:pic>
      <p:sp>
        <p:nvSpPr>
          <p:cNvPr id="44" name="TextBox 36">
            <a:extLst>
              <a:ext uri="{FF2B5EF4-FFF2-40B4-BE49-F238E27FC236}">
                <a16:creationId xmlns:a16="http://schemas.microsoft.com/office/drawing/2014/main" id="{77E7559F-87A0-22B4-E4F1-73A3819BB768}"/>
              </a:ext>
            </a:extLst>
          </p:cNvPr>
          <p:cNvSpPr txBox="1"/>
          <p:nvPr/>
        </p:nvSpPr>
        <p:spPr>
          <a:xfrm>
            <a:off x="10621640" y="1918547"/>
            <a:ext cx="320436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3200" spc="229" dirty="0">
                <a:solidFill>
                  <a:schemeClr val="bg1"/>
                </a:solidFill>
                <a:latin typeface="Open Sauce Bold"/>
              </a:rPr>
              <a:t>COBERTURAS</a:t>
            </a:r>
          </a:p>
        </p:txBody>
      </p:sp>
      <p:grpSp>
        <p:nvGrpSpPr>
          <p:cNvPr id="45" name="Group 15">
            <a:extLst>
              <a:ext uri="{FF2B5EF4-FFF2-40B4-BE49-F238E27FC236}">
                <a16:creationId xmlns:a16="http://schemas.microsoft.com/office/drawing/2014/main" id="{BEFAEFCF-BB9F-CB56-F6DA-233CCF4A8ECA}"/>
              </a:ext>
            </a:extLst>
          </p:cNvPr>
          <p:cNvGrpSpPr/>
          <p:nvPr/>
        </p:nvGrpSpPr>
        <p:grpSpPr>
          <a:xfrm>
            <a:off x="3449881" y="4223155"/>
            <a:ext cx="13639596" cy="1027340"/>
            <a:chOff x="0" y="0"/>
            <a:chExt cx="4076640" cy="1449360"/>
          </a:xfrm>
          <a:solidFill>
            <a:srgbClr val="CCFFCC"/>
          </a:solidFill>
        </p:grpSpPr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FC590C54-FA1C-724B-4B6D-9E674F253EC7}"/>
                </a:ext>
              </a:extLst>
            </p:cNvPr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TextBox 35">
            <a:extLst>
              <a:ext uri="{FF2B5EF4-FFF2-40B4-BE49-F238E27FC236}">
                <a16:creationId xmlns:a16="http://schemas.microsoft.com/office/drawing/2014/main" id="{F9376FCA-6904-A8F9-EB8B-BB73CAE13F8D}"/>
              </a:ext>
            </a:extLst>
          </p:cNvPr>
          <p:cNvSpPr txBox="1"/>
          <p:nvPr/>
        </p:nvSpPr>
        <p:spPr>
          <a:xfrm>
            <a:off x="3632472" y="4538802"/>
            <a:ext cx="13112717" cy="376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Coberturas más de beneficio inmediato (Corto Plazo) que de Largo Plazo.</a:t>
            </a: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grpSp>
        <p:nvGrpSpPr>
          <p:cNvPr id="51" name="Group 15">
            <a:extLst>
              <a:ext uri="{FF2B5EF4-FFF2-40B4-BE49-F238E27FC236}">
                <a16:creationId xmlns:a16="http://schemas.microsoft.com/office/drawing/2014/main" id="{32542BA8-151C-B782-DB03-803FCE0564CD}"/>
              </a:ext>
            </a:extLst>
          </p:cNvPr>
          <p:cNvGrpSpPr/>
          <p:nvPr/>
        </p:nvGrpSpPr>
        <p:grpSpPr>
          <a:xfrm>
            <a:off x="2238517" y="5457339"/>
            <a:ext cx="13810965" cy="1603826"/>
            <a:chOff x="0" y="0"/>
            <a:chExt cx="4076640" cy="1449360"/>
          </a:xfrm>
          <a:solidFill>
            <a:srgbClr val="CCFFCC"/>
          </a:solidFill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5B58BD4D-21E0-E286-6904-FD626FA8BFC9}"/>
                </a:ext>
              </a:extLst>
            </p:cNvPr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35">
            <a:extLst>
              <a:ext uri="{FF2B5EF4-FFF2-40B4-BE49-F238E27FC236}">
                <a16:creationId xmlns:a16="http://schemas.microsoft.com/office/drawing/2014/main" id="{F9DEC7D1-E13B-02B0-07AF-91DB2F3B9EAE}"/>
              </a:ext>
            </a:extLst>
          </p:cNvPr>
          <p:cNvSpPr txBox="1"/>
          <p:nvPr/>
        </p:nvSpPr>
        <p:spPr>
          <a:xfrm>
            <a:off x="2611091" y="5583923"/>
            <a:ext cx="13011091" cy="160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Preferencia en los segmentos jóvenes y mediana edad, por coberturas que cubran riesgos asociados a movilidad, enfermedades, accidentes conjuntamente con  Coberturas que incentiven el </a:t>
            </a:r>
            <a:r>
              <a:rPr lang="es-CR" sz="2341" spc="229" dirty="0" err="1">
                <a:solidFill>
                  <a:srgbClr val="231F20"/>
                </a:solidFill>
                <a:latin typeface="Open Sauce Bold"/>
              </a:rPr>
              <a:t>auto-cuido</a:t>
            </a: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 de la salud</a:t>
            </a:r>
          </a:p>
          <a:p>
            <a:pPr marL="0" lvl="1">
              <a:lnSpc>
                <a:spcPts val="3231"/>
              </a:lnSpc>
              <a:spcBef>
                <a:spcPct val="0"/>
              </a:spcBef>
            </a:pP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grpSp>
        <p:nvGrpSpPr>
          <p:cNvPr id="57" name="Group 15">
            <a:extLst>
              <a:ext uri="{FF2B5EF4-FFF2-40B4-BE49-F238E27FC236}">
                <a16:creationId xmlns:a16="http://schemas.microsoft.com/office/drawing/2014/main" id="{E8BE0CF0-E0C8-014F-09C8-32EC3CF649FA}"/>
              </a:ext>
            </a:extLst>
          </p:cNvPr>
          <p:cNvGrpSpPr/>
          <p:nvPr/>
        </p:nvGrpSpPr>
        <p:grpSpPr>
          <a:xfrm>
            <a:off x="1542728" y="7267996"/>
            <a:ext cx="13191495" cy="761918"/>
            <a:chOff x="0" y="0"/>
            <a:chExt cx="4076640" cy="1449360"/>
          </a:xfrm>
          <a:solidFill>
            <a:srgbClr val="CCFFCC"/>
          </a:solidFill>
        </p:grpSpPr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929E8AC4-01F1-542C-1977-510376100375}"/>
                </a:ext>
              </a:extLst>
            </p:cNvPr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" name="TextBox 35">
            <a:extLst>
              <a:ext uri="{FF2B5EF4-FFF2-40B4-BE49-F238E27FC236}">
                <a16:creationId xmlns:a16="http://schemas.microsoft.com/office/drawing/2014/main" id="{168C4B79-02E9-EF32-8DFD-FF8C14523BD6}"/>
              </a:ext>
            </a:extLst>
          </p:cNvPr>
          <p:cNvSpPr txBox="1"/>
          <p:nvPr/>
        </p:nvSpPr>
        <p:spPr>
          <a:xfrm>
            <a:off x="1929045" y="7405622"/>
            <a:ext cx="12268199" cy="376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Coberturas adicionales de cuido por enfermedades de tercera edad.</a:t>
            </a: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grpSp>
        <p:nvGrpSpPr>
          <p:cNvPr id="4096" name="Group 15">
            <a:extLst>
              <a:ext uri="{FF2B5EF4-FFF2-40B4-BE49-F238E27FC236}">
                <a16:creationId xmlns:a16="http://schemas.microsoft.com/office/drawing/2014/main" id="{CFE20D64-D4C1-EBAB-9150-471C3BCE26B9}"/>
              </a:ext>
            </a:extLst>
          </p:cNvPr>
          <p:cNvGrpSpPr/>
          <p:nvPr/>
        </p:nvGrpSpPr>
        <p:grpSpPr>
          <a:xfrm>
            <a:off x="1219200" y="8286673"/>
            <a:ext cx="16098653" cy="761899"/>
            <a:chOff x="0" y="0"/>
            <a:chExt cx="4076640" cy="1449360"/>
          </a:xfrm>
          <a:solidFill>
            <a:srgbClr val="CCFFCC"/>
          </a:solidFill>
        </p:grpSpPr>
        <p:sp>
          <p:nvSpPr>
            <p:cNvPr id="4097" name="Freeform 16">
              <a:extLst>
                <a:ext uri="{FF2B5EF4-FFF2-40B4-BE49-F238E27FC236}">
                  <a16:creationId xmlns:a16="http://schemas.microsoft.com/office/drawing/2014/main" id="{52E8AFE3-29C0-316D-8F32-C082639FC4B2}"/>
                </a:ext>
              </a:extLst>
            </p:cNvPr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9" name="TextBox 35">
            <a:extLst>
              <a:ext uri="{FF2B5EF4-FFF2-40B4-BE49-F238E27FC236}">
                <a16:creationId xmlns:a16="http://schemas.microsoft.com/office/drawing/2014/main" id="{3F24510F-0EC8-C50B-92EE-7C30A2B95C61}"/>
              </a:ext>
            </a:extLst>
          </p:cNvPr>
          <p:cNvSpPr txBox="1"/>
          <p:nvPr/>
        </p:nvSpPr>
        <p:spPr>
          <a:xfrm>
            <a:off x="1553349" y="8434411"/>
            <a:ext cx="15535904" cy="376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Menor de cantidad de Asegurados en seguros escolares (accidentes), seguros de vida</a:t>
            </a: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grpSp>
        <p:nvGrpSpPr>
          <p:cNvPr id="4101" name="Group 15">
            <a:extLst>
              <a:ext uri="{FF2B5EF4-FFF2-40B4-BE49-F238E27FC236}">
                <a16:creationId xmlns:a16="http://schemas.microsoft.com/office/drawing/2014/main" id="{9E53BEA1-33B4-49BC-FE25-37D83C43C3E0}"/>
              </a:ext>
            </a:extLst>
          </p:cNvPr>
          <p:cNvGrpSpPr/>
          <p:nvPr/>
        </p:nvGrpSpPr>
        <p:grpSpPr>
          <a:xfrm>
            <a:off x="350808" y="9186389"/>
            <a:ext cx="13669991" cy="922754"/>
            <a:chOff x="0" y="0"/>
            <a:chExt cx="4076640" cy="1449360"/>
          </a:xfrm>
          <a:solidFill>
            <a:srgbClr val="CCFFCC"/>
          </a:solidFill>
        </p:grpSpPr>
        <p:sp>
          <p:nvSpPr>
            <p:cNvPr id="4102" name="Freeform 16">
              <a:extLst>
                <a:ext uri="{FF2B5EF4-FFF2-40B4-BE49-F238E27FC236}">
                  <a16:creationId xmlns:a16="http://schemas.microsoft.com/office/drawing/2014/main" id="{2C2DBDB4-0887-9668-5D1A-5536BEDEE322}"/>
                </a:ext>
              </a:extLst>
            </p:cNvPr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3" name="TextBox 35">
            <a:extLst>
              <a:ext uri="{FF2B5EF4-FFF2-40B4-BE49-F238E27FC236}">
                <a16:creationId xmlns:a16="http://schemas.microsoft.com/office/drawing/2014/main" id="{C1A12D9E-C085-CAC5-460F-84BE0232E727}"/>
              </a:ext>
            </a:extLst>
          </p:cNvPr>
          <p:cNvSpPr txBox="1"/>
          <p:nvPr/>
        </p:nvSpPr>
        <p:spPr>
          <a:xfrm>
            <a:off x="614136" y="9282227"/>
            <a:ext cx="13112717" cy="787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MÁS cantidad  de Asegurados en los seguros de Salud y Accidentes  para los mayores de 65 años y seguros de rentas o pensiones</a:t>
            </a: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</p:spTree>
    <p:extLst>
      <p:ext uri="{BB962C8B-B14F-4D97-AF65-F5344CB8AC3E}">
        <p14:creationId xmlns:p14="http://schemas.microsoft.com/office/powerpoint/2010/main" val="548417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78A4F503-AC21-ED35-87C8-E522EBF4A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4" y="254658"/>
            <a:ext cx="8715375" cy="452437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660488">
            <a:off x="-3834999" y="5172791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483549" y="2208147"/>
            <a:ext cx="4740582" cy="1342356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231822" y="3917154"/>
            <a:ext cx="12913178" cy="1129840"/>
            <a:chOff x="0" y="0"/>
            <a:chExt cx="4076640" cy="1449360"/>
          </a:xfrm>
          <a:solidFill>
            <a:srgbClr val="CCFFCC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531707" y="4113624"/>
            <a:ext cx="12494905" cy="787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Disminución (finalización) de esquemas de subsidios o repartos, entre poblaciones de menos de 65 años y poblaciones más de 65 años.</a:t>
            </a: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551719" y="368468"/>
            <a:ext cx="8615573" cy="134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0"/>
              </a:lnSpc>
            </a:pPr>
            <a:r>
              <a:rPr lang="en-US" sz="5243" spc="183" dirty="0" err="1">
                <a:solidFill>
                  <a:srgbClr val="040506"/>
                </a:solidFill>
                <a:latin typeface="Codec Pro ExtraBold"/>
              </a:rPr>
              <a:t>Impacto</a:t>
            </a:r>
            <a:r>
              <a:rPr lang="en-US" sz="5243" spc="183" dirty="0">
                <a:solidFill>
                  <a:srgbClr val="040506"/>
                </a:solidFill>
                <a:latin typeface="Codec Pro ExtraBold"/>
              </a:rPr>
              <a:t> </a:t>
            </a:r>
            <a:r>
              <a:rPr lang="en-US" sz="5243" spc="183" dirty="0" err="1">
                <a:solidFill>
                  <a:srgbClr val="040506"/>
                </a:solidFill>
                <a:latin typeface="Codec Pro ExtraBold"/>
              </a:rPr>
              <a:t>en</a:t>
            </a:r>
            <a:r>
              <a:rPr lang="en-US" sz="5243" spc="183" dirty="0">
                <a:solidFill>
                  <a:srgbClr val="040506"/>
                </a:solidFill>
                <a:latin typeface="Codec Pro ExtraBold"/>
              </a:rPr>
              <a:t> los Seguros </a:t>
            </a:r>
            <a:r>
              <a:rPr lang="en-US" sz="5243" spc="183" dirty="0" err="1">
                <a:solidFill>
                  <a:srgbClr val="040506"/>
                </a:solidFill>
                <a:latin typeface="Codec Pro ExtraBold"/>
              </a:rPr>
              <a:t>Personales</a:t>
            </a:r>
            <a:endParaRPr lang="en-US" sz="5243" spc="183" dirty="0">
              <a:solidFill>
                <a:srgbClr val="040506"/>
              </a:solidFill>
              <a:latin typeface="Codec Pro ExtraBold"/>
            </a:endParaRPr>
          </a:p>
        </p:txBody>
      </p:sp>
      <p:sp>
        <p:nvSpPr>
          <p:cNvPr id="44" name="TextBox 36">
            <a:extLst>
              <a:ext uri="{FF2B5EF4-FFF2-40B4-BE49-F238E27FC236}">
                <a16:creationId xmlns:a16="http://schemas.microsoft.com/office/drawing/2014/main" id="{77E7559F-87A0-22B4-E4F1-73A3819BB768}"/>
              </a:ext>
            </a:extLst>
          </p:cNvPr>
          <p:cNvSpPr txBox="1"/>
          <p:nvPr/>
        </p:nvSpPr>
        <p:spPr>
          <a:xfrm>
            <a:off x="11757827" y="2635139"/>
            <a:ext cx="320436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3200" spc="229" dirty="0">
                <a:solidFill>
                  <a:schemeClr val="bg1"/>
                </a:solidFill>
                <a:latin typeface="Open Sauce Bold"/>
              </a:rPr>
              <a:t>PRECIOS</a:t>
            </a:r>
          </a:p>
        </p:txBody>
      </p:sp>
      <p:grpSp>
        <p:nvGrpSpPr>
          <p:cNvPr id="45" name="Group 15">
            <a:extLst>
              <a:ext uri="{FF2B5EF4-FFF2-40B4-BE49-F238E27FC236}">
                <a16:creationId xmlns:a16="http://schemas.microsoft.com/office/drawing/2014/main" id="{BEFAEFCF-BB9F-CB56-F6DA-233CCF4A8ECA}"/>
              </a:ext>
            </a:extLst>
          </p:cNvPr>
          <p:cNvGrpSpPr/>
          <p:nvPr/>
        </p:nvGrpSpPr>
        <p:grpSpPr>
          <a:xfrm>
            <a:off x="3071638" y="5302124"/>
            <a:ext cx="13639596" cy="1027340"/>
            <a:chOff x="0" y="0"/>
            <a:chExt cx="4076640" cy="1449360"/>
          </a:xfrm>
          <a:solidFill>
            <a:srgbClr val="CCFFCC"/>
          </a:solidFill>
        </p:grpSpPr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FC590C54-FA1C-724B-4B6D-9E674F253EC7}"/>
                </a:ext>
              </a:extLst>
            </p:cNvPr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TextBox 35">
            <a:extLst>
              <a:ext uri="{FF2B5EF4-FFF2-40B4-BE49-F238E27FC236}">
                <a16:creationId xmlns:a16="http://schemas.microsoft.com/office/drawing/2014/main" id="{F9376FCA-6904-A8F9-EB8B-BB73CAE13F8D}"/>
              </a:ext>
            </a:extLst>
          </p:cNvPr>
          <p:cNvSpPr txBox="1"/>
          <p:nvPr/>
        </p:nvSpPr>
        <p:spPr>
          <a:xfrm>
            <a:off x="3297322" y="5455519"/>
            <a:ext cx="13112717" cy="787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Tarifas mayores en seguros colectivos de vida (Las edades medias serán mayores cada año).</a:t>
            </a: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grpSp>
        <p:nvGrpSpPr>
          <p:cNvPr id="51" name="Group 15">
            <a:extLst>
              <a:ext uri="{FF2B5EF4-FFF2-40B4-BE49-F238E27FC236}">
                <a16:creationId xmlns:a16="http://schemas.microsoft.com/office/drawing/2014/main" id="{32542BA8-151C-B782-DB03-803FCE0564CD}"/>
              </a:ext>
            </a:extLst>
          </p:cNvPr>
          <p:cNvGrpSpPr/>
          <p:nvPr/>
        </p:nvGrpSpPr>
        <p:grpSpPr>
          <a:xfrm>
            <a:off x="1840615" y="6593948"/>
            <a:ext cx="13810965" cy="1603826"/>
            <a:chOff x="0" y="0"/>
            <a:chExt cx="4076640" cy="1449360"/>
          </a:xfrm>
          <a:solidFill>
            <a:srgbClr val="CCFFCC"/>
          </a:solidFill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5B58BD4D-21E0-E286-6904-FD626FA8BFC9}"/>
                </a:ext>
              </a:extLst>
            </p:cNvPr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35">
            <a:extLst>
              <a:ext uri="{FF2B5EF4-FFF2-40B4-BE49-F238E27FC236}">
                <a16:creationId xmlns:a16="http://schemas.microsoft.com/office/drawing/2014/main" id="{F9DEC7D1-E13B-02B0-07AF-91DB2F3B9EAE}"/>
              </a:ext>
            </a:extLst>
          </p:cNvPr>
          <p:cNvSpPr txBox="1"/>
          <p:nvPr/>
        </p:nvSpPr>
        <p:spPr>
          <a:xfrm>
            <a:off x="2213189" y="6720532"/>
            <a:ext cx="13011091" cy="160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Tarifas mayores en los Seguros de Salud (El costo medio de una persona mayor de 80 años es cinco veces mayor que el promedio de una persona entre 30 y 39 años).</a:t>
            </a:r>
          </a:p>
          <a:p>
            <a:pPr marL="0" lvl="1">
              <a:lnSpc>
                <a:spcPts val="3231"/>
              </a:lnSpc>
              <a:spcBef>
                <a:spcPct val="0"/>
              </a:spcBef>
            </a:pP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grpSp>
        <p:nvGrpSpPr>
          <p:cNvPr id="57" name="Group 15">
            <a:extLst>
              <a:ext uri="{FF2B5EF4-FFF2-40B4-BE49-F238E27FC236}">
                <a16:creationId xmlns:a16="http://schemas.microsoft.com/office/drawing/2014/main" id="{E8BE0CF0-E0C8-014F-09C8-32EC3CF649FA}"/>
              </a:ext>
            </a:extLst>
          </p:cNvPr>
          <p:cNvGrpSpPr/>
          <p:nvPr/>
        </p:nvGrpSpPr>
        <p:grpSpPr>
          <a:xfrm>
            <a:off x="733275" y="8486977"/>
            <a:ext cx="13191495" cy="1056874"/>
            <a:chOff x="0" y="0"/>
            <a:chExt cx="4076640" cy="1449360"/>
          </a:xfrm>
          <a:solidFill>
            <a:srgbClr val="CCFFCC"/>
          </a:solidFill>
        </p:grpSpPr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929E8AC4-01F1-542C-1977-510376100375}"/>
                </a:ext>
              </a:extLst>
            </p:cNvPr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" name="TextBox 35">
            <a:extLst>
              <a:ext uri="{FF2B5EF4-FFF2-40B4-BE49-F238E27FC236}">
                <a16:creationId xmlns:a16="http://schemas.microsoft.com/office/drawing/2014/main" id="{168C4B79-02E9-EF32-8DFD-FF8C14523BD6}"/>
              </a:ext>
            </a:extLst>
          </p:cNvPr>
          <p:cNvSpPr txBox="1"/>
          <p:nvPr/>
        </p:nvSpPr>
        <p:spPr>
          <a:xfrm>
            <a:off x="1046971" y="8759728"/>
            <a:ext cx="12745229" cy="376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231"/>
              </a:lnSpc>
              <a:spcBef>
                <a:spcPct val="0"/>
              </a:spcBef>
            </a:pPr>
            <a:r>
              <a:rPr lang="es-CR" sz="2341" spc="229" dirty="0">
                <a:solidFill>
                  <a:srgbClr val="231F20"/>
                </a:solidFill>
                <a:latin typeface="Open Sauce Bold"/>
              </a:rPr>
              <a:t>Mayor práctica por Primas Anuales (C.P) que por Primas Niveladas a L.P.</a:t>
            </a:r>
            <a:endParaRPr lang="en-US" sz="2341" spc="229" dirty="0">
              <a:solidFill>
                <a:srgbClr val="231F20"/>
              </a:solidFill>
              <a:latin typeface="Open Sauce Bold"/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C92590F1-232C-E863-D441-522432012413}"/>
              </a:ext>
            </a:extLst>
          </p:cNvPr>
          <p:cNvGrpSpPr/>
          <p:nvPr/>
        </p:nvGrpSpPr>
        <p:grpSpPr>
          <a:xfrm>
            <a:off x="7586395" y="1616239"/>
            <a:ext cx="2267356" cy="2265770"/>
            <a:chOff x="0" y="0"/>
            <a:chExt cx="2058480" cy="2057040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78E9F6A-CDDA-9A07-8E42-D146FEF84BFC}"/>
                </a:ext>
              </a:extLst>
            </p:cNvPr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28">
            <a:extLst>
              <a:ext uri="{FF2B5EF4-FFF2-40B4-BE49-F238E27FC236}">
                <a16:creationId xmlns:a16="http://schemas.microsoft.com/office/drawing/2014/main" id="{34CFC954-7EEF-0AA5-4179-418946425366}"/>
              </a:ext>
            </a:extLst>
          </p:cNvPr>
          <p:cNvSpPr/>
          <p:nvPr/>
        </p:nvSpPr>
        <p:spPr>
          <a:xfrm>
            <a:off x="8093529" y="2137005"/>
            <a:ext cx="1259009" cy="1090971"/>
          </a:xfrm>
          <a:custGeom>
            <a:avLst/>
            <a:gdLst/>
            <a:ahLst/>
            <a:cxnLst/>
            <a:rect l="l" t="t" r="r" b="b"/>
            <a:pathLst>
              <a:path w="1259009" h="1090971">
                <a:moveTo>
                  <a:pt x="0" y="0"/>
                </a:moveTo>
                <a:lnTo>
                  <a:pt x="1259009" y="0"/>
                </a:lnTo>
                <a:lnTo>
                  <a:pt x="1259009" y="1090971"/>
                </a:lnTo>
                <a:lnTo>
                  <a:pt x="0" y="1090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74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44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r>
              <a:rPr lang="es-CR" dirty="0"/>
              <a:t>M</a:t>
            </a: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822860" y="147464"/>
            <a:ext cx="5139523" cy="2318954"/>
          </a:xfrm>
          <a:custGeom>
            <a:avLst/>
            <a:gdLst/>
            <a:ahLst/>
            <a:cxnLst/>
            <a:rect l="l" t="t" r="r" b="b"/>
            <a:pathLst>
              <a:path w="9287710" h="5929199">
                <a:moveTo>
                  <a:pt x="0" y="0"/>
                </a:moveTo>
                <a:lnTo>
                  <a:pt x="9287709" y="0"/>
                </a:lnTo>
                <a:lnTo>
                  <a:pt x="9287709" y="5929199"/>
                </a:lnTo>
                <a:lnTo>
                  <a:pt x="0" y="5929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81" b="-21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903977" y="1596132"/>
            <a:ext cx="4290470" cy="87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</a:rPr>
              <a:t>Desafíos </a:t>
            </a:r>
          </a:p>
        </p:txBody>
      </p:sp>
      <p:sp>
        <p:nvSpPr>
          <p:cNvPr id="25" name="Freeform 25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676400" y="2678685"/>
            <a:ext cx="156972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Tener la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práctica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de </a:t>
            </a:r>
            <a:r>
              <a:rPr lang="en-US" sz="28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VISUALIZAR LOS ESCENARIOS FUTUROS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más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probables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en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los que se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encontraría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cada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una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de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nuestras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Organizaciones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(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Compañías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), que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nos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permita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adecuadamente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establecer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nuestras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ORIENTACIONES ESTRATÉGICAS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.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0221FC75-8F09-0D5B-B8CA-2295FFB72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706" y="5802428"/>
            <a:ext cx="5750179" cy="3178242"/>
          </a:xfrm>
          <a:prstGeom prst="rect">
            <a:avLst/>
          </a:prstGeom>
        </p:spPr>
      </p:pic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C5CEFF80-B6B3-75E1-52BE-5A15EDEA22D5}"/>
              </a:ext>
            </a:extLst>
          </p:cNvPr>
          <p:cNvSpPr/>
          <p:nvPr/>
        </p:nvSpPr>
        <p:spPr>
          <a:xfrm>
            <a:off x="8473322" y="5660147"/>
            <a:ext cx="2915550" cy="763852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 ROJO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3B07FE37-9073-6C10-4AC5-323CFB7E6FA2}"/>
              </a:ext>
            </a:extLst>
          </p:cNvPr>
          <p:cNvSpPr/>
          <p:nvPr/>
        </p:nvSpPr>
        <p:spPr>
          <a:xfrm>
            <a:off x="8646620" y="8270731"/>
            <a:ext cx="2915550" cy="763852"/>
          </a:xfrm>
          <a:prstGeom prst="roundRect">
            <a:avLst/>
          </a:prstGeom>
          <a:solidFill>
            <a:srgbClr val="33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 AZUL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2E21341-40B3-F91E-5692-53C652AFCF4D}"/>
              </a:ext>
            </a:extLst>
          </p:cNvPr>
          <p:cNvSpPr txBox="1"/>
          <p:nvPr/>
        </p:nvSpPr>
        <p:spPr>
          <a:xfrm>
            <a:off x="12254198" y="5383977"/>
            <a:ext cx="277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Mismos procesos.</a:t>
            </a:r>
            <a:endParaRPr lang="en-US" sz="24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451A232-6431-4A73-CD55-722FD8F7ED9F}"/>
              </a:ext>
            </a:extLst>
          </p:cNvPr>
          <p:cNvSpPr txBox="1"/>
          <p:nvPr/>
        </p:nvSpPr>
        <p:spPr>
          <a:xfrm>
            <a:off x="12224461" y="5865155"/>
            <a:ext cx="440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Mismas Coberturas y Servicios.</a:t>
            </a:r>
            <a:endParaRPr lang="en-US" sz="2400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AC85FE5-061D-C3C5-7481-694F7BA775E5}"/>
              </a:ext>
            </a:extLst>
          </p:cNvPr>
          <p:cNvSpPr txBox="1"/>
          <p:nvPr/>
        </p:nvSpPr>
        <p:spPr>
          <a:xfrm>
            <a:off x="12224461" y="6315269"/>
            <a:ext cx="2980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Mismos Problemas.</a:t>
            </a:r>
            <a:endParaRPr lang="en-US" sz="24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63053A8-1BE5-1879-A605-48D156782EAF}"/>
              </a:ext>
            </a:extLst>
          </p:cNvPr>
          <p:cNvSpPr txBox="1"/>
          <p:nvPr/>
        </p:nvSpPr>
        <p:spPr>
          <a:xfrm>
            <a:off x="12224461" y="6765383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… </a:t>
            </a:r>
            <a:endParaRPr lang="en-US" sz="24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EAEA702-D383-62CF-1A3B-8694EC32B489}"/>
              </a:ext>
            </a:extLst>
          </p:cNvPr>
          <p:cNvSpPr txBox="1"/>
          <p:nvPr/>
        </p:nvSpPr>
        <p:spPr>
          <a:xfrm>
            <a:off x="12267470" y="7490533"/>
            <a:ext cx="2399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Diferenciación.</a:t>
            </a:r>
            <a:endParaRPr lang="en-US" sz="24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F23491A-66E0-821F-0388-90A77B61E0F3}"/>
              </a:ext>
            </a:extLst>
          </p:cNvPr>
          <p:cNvSpPr txBox="1"/>
          <p:nvPr/>
        </p:nvSpPr>
        <p:spPr>
          <a:xfrm>
            <a:off x="12237733" y="7971711"/>
            <a:ext cx="241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Diversificación.</a:t>
            </a:r>
            <a:endParaRPr lang="en-US" sz="24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A800A25-F051-32B1-41D7-BDCDA73DF477}"/>
              </a:ext>
            </a:extLst>
          </p:cNvPr>
          <p:cNvSpPr txBox="1"/>
          <p:nvPr/>
        </p:nvSpPr>
        <p:spPr>
          <a:xfrm>
            <a:off x="12237733" y="8421825"/>
            <a:ext cx="436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Nuevas ventajas competitivas. </a:t>
            </a:r>
            <a:endParaRPr lang="en-US" sz="2400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C3024B0-7208-18E9-2A1C-C1C9C7D810B8}"/>
              </a:ext>
            </a:extLst>
          </p:cNvPr>
          <p:cNvSpPr txBox="1"/>
          <p:nvPr/>
        </p:nvSpPr>
        <p:spPr>
          <a:xfrm>
            <a:off x="12289772" y="968577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… </a:t>
            </a:r>
            <a:endParaRPr lang="en-US" sz="24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6198B67-AB35-B14E-75EC-91FB9154F3A4}"/>
              </a:ext>
            </a:extLst>
          </p:cNvPr>
          <p:cNvSpPr txBox="1"/>
          <p:nvPr/>
        </p:nvSpPr>
        <p:spPr>
          <a:xfrm>
            <a:off x="12267471" y="8960644"/>
            <a:ext cx="4323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R" sz="2400" dirty="0"/>
              <a:t>Menor rentabilidad financiera,  Mayor rentabilidad social.</a:t>
            </a:r>
            <a:endParaRPr lang="en-US" sz="2400" dirty="0"/>
          </a:p>
        </p:txBody>
      </p:sp>
      <p:sp>
        <p:nvSpPr>
          <p:cNvPr id="49" name="Abrir llave 48">
            <a:extLst>
              <a:ext uri="{FF2B5EF4-FFF2-40B4-BE49-F238E27FC236}">
                <a16:creationId xmlns:a16="http://schemas.microsoft.com/office/drawing/2014/main" id="{29C0E160-B7C0-674C-F976-1D97201E3925}"/>
              </a:ext>
            </a:extLst>
          </p:cNvPr>
          <p:cNvSpPr/>
          <p:nvPr/>
        </p:nvSpPr>
        <p:spPr>
          <a:xfrm>
            <a:off x="11657077" y="5359110"/>
            <a:ext cx="454589" cy="1819954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brir llave 50">
            <a:extLst>
              <a:ext uri="{FF2B5EF4-FFF2-40B4-BE49-F238E27FC236}">
                <a16:creationId xmlns:a16="http://schemas.microsoft.com/office/drawing/2014/main" id="{B2455366-72D0-67CC-B743-02F93DDCA037}"/>
              </a:ext>
            </a:extLst>
          </p:cNvPr>
          <p:cNvSpPr/>
          <p:nvPr/>
        </p:nvSpPr>
        <p:spPr>
          <a:xfrm>
            <a:off x="11737663" y="7467308"/>
            <a:ext cx="380329" cy="2680128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26">
            <a:extLst>
              <a:ext uri="{FF2B5EF4-FFF2-40B4-BE49-F238E27FC236}">
                <a16:creationId xmlns:a16="http://schemas.microsoft.com/office/drawing/2014/main" id="{3F2D5ED5-E6F0-5D1A-C6DE-2468E63CF375}"/>
              </a:ext>
            </a:extLst>
          </p:cNvPr>
          <p:cNvSpPr txBox="1"/>
          <p:nvPr/>
        </p:nvSpPr>
        <p:spPr>
          <a:xfrm>
            <a:off x="1676400" y="4542526"/>
            <a:ext cx="1628421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760"/>
              </a:lnSpc>
              <a:spcBef>
                <a:spcPct val="0"/>
              </a:spcBef>
            </a:pP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¿</a:t>
            </a:r>
            <a:r>
              <a:rPr lang="en-US" sz="3200" b="1" u="sng" spc="196" dirty="0" err="1">
                <a:solidFill>
                  <a:srgbClr val="231F20"/>
                </a:solidFill>
                <a:latin typeface="Open Sauce"/>
              </a:rPr>
              <a:t>Qué</a:t>
            </a:r>
            <a:r>
              <a:rPr lang="en-US" sz="3200" b="1" u="sng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b="1" u="sng" spc="196" dirty="0" err="1">
                <a:solidFill>
                  <a:srgbClr val="231F20"/>
                </a:solidFill>
                <a:latin typeface="Open Sauce"/>
              </a:rPr>
              <a:t>vamos</a:t>
            </a:r>
            <a:r>
              <a:rPr lang="en-US" sz="3200" b="1" u="sng" spc="196" dirty="0">
                <a:solidFill>
                  <a:srgbClr val="231F20"/>
                </a:solidFill>
                <a:latin typeface="Open Sauce"/>
              </a:rPr>
              <a:t> a </a:t>
            </a:r>
            <a:r>
              <a:rPr lang="en-US" sz="3200" b="1" u="sng" spc="196" dirty="0" err="1">
                <a:solidFill>
                  <a:srgbClr val="231F20"/>
                </a:solidFill>
                <a:latin typeface="Open Sauce"/>
              </a:rPr>
              <a:t>hacer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?:  ¿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Crecimiento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continuado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?; ¿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Crecimiento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disciplinado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?; ¿</a:t>
            </a:r>
            <a:r>
              <a:rPr lang="en-US" sz="2800" spc="196" dirty="0" err="1">
                <a:solidFill>
                  <a:srgbClr val="231F20"/>
                </a:solidFill>
                <a:latin typeface="Open Sauce"/>
              </a:rPr>
              <a:t>Transformación</a:t>
            </a:r>
            <a:r>
              <a:rPr lang="en-US" sz="2800" spc="196" dirty="0">
                <a:solidFill>
                  <a:srgbClr val="231F20"/>
                </a:solidFill>
                <a:latin typeface="Open Sauce"/>
              </a:rPr>
              <a:t>?.</a:t>
            </a: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4B832776-58EE-0BB3-6F50-1C87E8AA2E31}"/>
              </a:ext>
            </a:extLst>
          </p:cNvPr>
          <p:cNvSpPr/>
          <p:nvPr/>
        </p:nvSpPr>
        <p:spPr>
          <a:xfrm>
            <a:off x="257445" y="3164046"/>
            <a:ext cx="704447" cy="71978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44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r>
              <a:rPr lang="es-CR" dirty="0"/>
              <a:t>M</a:t>
            </a: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822860" y="147464"/>
            <a:ext cx="5139523" cy="2318954"/>
          </a:xfrm>
          <a:custGeom>
            <a:avLst/>
            <a:gdLst/>
            <a:ahLst/>
            <a:cxnLst/>
            <a:rect l="l" t="t" r="r" b="b"/>
            <a:pathLst>
              <a:path w="9287710" h="5929199">
                <a:moveTo>
                  <a:pt x="0" y="0"/>
                </a:moveTo>
                <a:lnTo>
                  <a:pt x="9287709" y="0"/>
                </a:lnTo>
                <a:lnTo>
                  <a:pt x="9287709" y="5929199"/>
                </a:lnTo>
                <a:lnTo>
                  <a:pt x="0" y="5929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81" b="-21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903977" y="1596132"/>
            <a:ext cx="4290470" cy="87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</a:rPr>
              <a:t>Desafíos </a:t>
            </a:r>
          </a:p>
        </p:txBody>
      </p:sp>
      <p:sp>
        <p:nvSpPr>
          <p:cNvPr id="25" name="Freeform 25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11530" y="3247987"/>
            <a:ext cx="1486002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ADAPTACIÓN Y CREACIÓN DE NUEVOS  PRODUCTOS DE SEGUROS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.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Productos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edades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jóvenes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,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edades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medias,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edades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adultas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. (Seguros de Vida;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Salud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;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Rentas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;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Hipoteca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Inversa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).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F1E449B2-13B0-8E4B-74D1-99479C8D2C73}"/>
              </a:ext>
            </a:extLst>
          </p:cNvPr>
          <p:cNvSpPr txBox="1"/>
          <p:nvPr/>
        </p:nvSpPr>
        <p:spPr>
          <a:xfrm>
            <a:off x="1675543" y="7690849"/>
            <a:ext cx="1486002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INCENTIVAR LA EDUCACIÓN FINANCIERA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.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Crear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conciencia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en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las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generaciones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jóvenes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y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adultos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medios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de la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importancia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de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provisionar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sus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necesidades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financieras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y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cuidos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de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salud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durante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la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edad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 </a:t>
            </a:r>
            <a:r>
              <a:rPr lang="en-US" sz="3200" spc="196" dirty="0" err="1">
                <a:solidFill>
                  <a:srgbClr val="231F20"/>
                </a:solidFill>
                <a:latin typeface="Open Sauce"/>
              </a:rPr>
              <a:t>adulta</a:t>
            </a:r>
            <a:r>
              <a:rPr lang="en-US" sz="3200" spc="196" dirty="0">
                <a:solidFill>
                  <a:srgbClr val="231F20"/>
                </a:solidFill>
                <a:latin typeface="Open Sauce"/>
              </a:rPr>
              <a:t>.</a:t>
            </a: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0326D6ED-A5EB-D1CA-9742-3CF4280C0672}"/>
              </a:ext>
            </a:extLst>
          </p:cNvPr>
          <p:cNvSpPr txBox="1"/>
          <p:nvPr/>
        </p:nvSpPr>
        <p:spPr>
          <a:xfrm>
            <a:off x="1618703" y="5469418"/>
            <a:ext cx="1486002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CREACIÓN DE PROVISIONES (RESERVAS) PARA “SUAVIZAR” LOS ALTOS COSTOS (TARIFAS) DE LAS COBERTURAS EN LAS EDADES MAYORES. </a:t>
            </a:r>
            <a:endParaRPr lang="en-US" sz="3200" spc="196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50729DA-1228-EE62-5207-FDE78396D76E}"/>
              </a:ext>
            </a:extLst>
          </p:cNvPr>
          <p:cNvSpPr/>
          <p:nvPr/>
        </p:nvSpPr>
        <p:spPr>
          <a:xfrm>
            <a:off x="538455" y="3644073"/>
            <a:ext cx="704447" cy="71978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4BCD7E2-B3EA-A2C3-F571-ACC68F439062}"/>
              </a:ext>
            </a:extLst>
          </p:cNvPr>
          <p:cNvSpPr/>
          <p:nvPr/>
        </p:nvSpPr>
        <p:spPr>
          <a:xfrm>
            <a:off x="580237" y="5834907"/>
            <a:ext cx="704447" cy="71978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3E0F92F-01DC-7988-4228-96622E289C41}"/>
              </a:ext>
            </a:extLst>
          </p:cNvPr>
          <p:cNvSpPr/>
          <p:nvPr/>
        </p:nvSpPr>
        <p:spPr>
          <a:xfrm>
            <a:off x="587611" y="8244129"/>
            <a:ext cx="704447" cy="71978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9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7" grpId="0"/>
      <p:bldP spid="8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44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r>
              <a:rPr lang="es-CR" dirty="0"/>
              <a:t>M</a:t>
            </a: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822860" y="147464"/>
            <a:ext cx="5139523" cy="2318954"/>
          </a:xfrm>
          <a:custGeom>
            <a:avLst/>
            <a:gdLst/>
            <a:ahLst/>
            <a:cxnLst/>
            <a:rect l="l" t="t" r="r" b="b"/>
            <a:pathLst>
              <a:path w="9287710" h="5929199">
                <a:moveTo>
                  <a:pt x="0" y="0"/>
                </a:moveTo>
                <a:lnTo>
                  <a:pt x="9287709" y="0"/>
                </a:lnTo>
                <a:lnTo>
                  <a:pt x="9287709" y="5929199"/>
                </a:lnTo>
                <a:lnTo>
                  <a:pt x="0" y="5929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81" b="-21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903977" y="1596132"/>
            <a:ext cx="4290470" cy="87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</a:rPr>
              <a:t>Desafíos </a:t>
            </a:r>
          </a:p>
        </p:txBody>
      </p:sp>
      <p:sp>
        <p:nvSpPr>
          <p:cNvPr id="25" name="Freeform 25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11530" y="3247987"/>
            <a:ext cx="14860023" cy="5819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Fortalecer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nuestro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ELEMENTO TRANSFORMADOR Y DIFERENCIADOR:  </a:t>
            </a:r>
          </a:p>
          <a:p>
            <a:pPr marL="0" lvl="0" indent="0">
              <a:spcBef>
                <a:spcPct val="0"/>
              </a:spcBef>
            </a:pPr>
            <a:endParaRPr lang="en-US" sz="3200" b="1" u="sng" spc="196" dirty="0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uce"/>
            </a:endParaRP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SOMOS ORGANIZACIONES (COMPAÑÍAS) DE LA ECONOMÍA SOCIAL. </a:t>
            </a: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No es solo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Transformación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Digital: 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eso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todos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lo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están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haciendo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.</a:t>
            </a: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Es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trabajar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ADEMÁS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por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unas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Mutuales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y </a:t>
            </a:r>
            <a:r>
              <a:rPr lang="en-US" sz="3200" b="1" u="sng" spc="196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Aseguradoras</a:t>
            </a:r>
            <a:r>
              <a:rPr lang="en-US" sz="3200" b="1" u="sng" spc="196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uce"/>
              </a:rPr>
              <a:t> para EL BIEN COMUN.  </a:t>
            </a:r>
            <a:endParaRPr lang="en-US" sz="3200" spc="196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50729DA-1228-EE62-5207-FDE78396D76E}"/>
              </a:ext>
            </a:extLst>
          </p:cNvPr>
          <p:cNvSpPr/>
          <p:nvPr/>
        </p:nvSpPr>
        <p:spPr>
          <a:xfrm>
            <a:off x="538455" y="3644073"/>
            <a:ext cx="704447" cy="71978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2902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522931" y="4836199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2" y="0"/>
                </a:lnTo>
                <a:lnTo>
                  <a:pt x="4856702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317" y="4125308"/>
            <a:ext cx="2706695" cy="2696122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5995" r="-2599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3097293" y="4836199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6716272" y="4836199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779030" y="4125308"/>
            <a:ext cx="2706695" cy="269612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49553" r="-49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160051" y="4125308"/>
            <a:ext cx="2706695" cy="2696122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49553" r="-495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0335250" y="4836199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2" y="0"/>
                </a:lnTo>
                <a:lnTo>
                  <a:pt x="4856702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422498" y="4125308"/>
            <a:ext cx="2706695" cy="2696122"/>
            <a:chOff x="0" y="0"/>
            <a:chExt cx="6502400" cy="6477000"/>
          </a:xfrm>
        </p:grpSpPr>
        <p:sp>
          <p:nvSpPr>
            <p:cNvPr id="17" name="Freeform 1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38492" r="-3849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00000">
            <a:off x="13954229" y="4836199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2" y="0"/>
                </a:lnTo>
                <a:lnTo>
                  <a:pt x="4856702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5041477" y="4125308"/>
            <a:ext cx="2706695" cy="2696122"/>
            <a:chOff x="0" y="0"/>
            <a:chExt cx="6502400" cy="6477000"/>
          </a:xfrm>
        </p:grpSpPr>
        <p:sp>
          <p:nvSpPr>
            <p:cNvPr id="23" name="Freeform 2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3"/>
              <a:stretch>
                <a:fillRect l="-24805" r="-248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51229" y="7053604"/>
            <a:ext cx="2908382" cy="1584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9"/>
              </a:lnSpc>
            </a:pPr>
            <a:r>
              <a:rPr lang="en-US" sz="1766" spc="88">
                <a:solidFill>
                  <a:srgbClr val="FFFBFB"/>
                </a:solidFill>
                <a:latin typeface="Open Sauce"/>
              </a:rPr>
              <a:t>"Ave indiana que vive en tu escudo, paladión que protege tu suelo; ¡ojalá que remonte su vuelo, más que el cóndor y el águila real!".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27188" y="7034554"/>
            <a:ext cx="2693838" cy="176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"/>
              </a:lnSpc>
            </a:pPr>
            <a:r>
              <a:rPr lang="en-US" sz="1706" spc="85">
                <a:solidFill>
                  <a:srgbClr val="FFFBFB"/>
                </a:solidFill>
                <a:latin typeface="Open Sauce"/>
              </a:rPr>
              <a:t>"Tú también, ¡oh mi patria! te alzaste de tu sueño servil y profundo; tú también enseñaste al mundo destrozando el infame eslabón".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080502" y="1698223"/>
            <a:ext cx="7845600" cy="87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FFFFFF"/>
                </a:solidFill>
                <a:latin typeface="Codec Pro ExtraBold"/>
              </a:rPr>
              <a:t>Our Team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30650" y="6976064"/>
            <a:ext cx="2693838" cy="176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"/>
              </a:lnSpc>
            </a:pPr>
            <a:r>
              <a:rPr lang="en-US" sz="1706" spc="85">
                <a:solidFill>
                  <a:srgbClr val="FFFBFB"/>
                </a:solidFill>
                <a:latin typeface="Open Sauce"/>
              </a:rPr>
              <a:t>"De la paz en la dicha suprema, Siempre noble soñó El Salvador; Fue obtenerla su eterno problema, Conservarla es su gloria mayor"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468924" y="6976064"/>
            <a:ext cx="2693838" cy="176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"/>
              </a:lnSpc>
            </a:pP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"¡Salve, oh patria!,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tu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pródigo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suelo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dulce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abrigo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y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sustento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nos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da; bajo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el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límpido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azul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de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tu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cielo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, ¡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vivan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siempre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el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trabajo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y la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paz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!"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054334" y="6969219"/>
            <a:ext cx="269383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"/>
              </a:lnSpc>
            </a:pPr>
            <a:r>
              <a:rPr lang="es-CR" sz="1706" spc="85" dirty="0">
                <a:solidFill>
                  <a:srgbClr val="FFFBFB"/>
                </a:solidFill>
                <a:latin typeface="Open Sauce"/>
              </a:rPr>
              <a:t>C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iña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!oh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Patriä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! Tus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sienes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de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oliva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. De la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paz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el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arcángel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dividno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; Que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en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el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Cielo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tu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eterno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destino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,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por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el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dedo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 de Dios se </a:t>
            </a:r>
            <a:r>
              <a:rPr lang="en-US" sz="1706" spc="85" dirty="0" err="1">
                <a:solidFill>
                  <a:srgbClr val="FFFBFB"/>
                </a:solidFill>
                <a:latin typeface="Open Sauce"/>
              </a:rPr>
              <a:t>escribió</a:t>
            </a:r>
            <a:r>
              <a:rPr lang="en-US" sz="1706" spc="85" dirty="0">
                <a:solidFill>
                  <a:srgbClr val="FFFBFB"/>
                </a:solidFill>
                <a:latin typeface="Open Sauce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639339" y="697833"/>
            <a:ext cx="10713642" cy="144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</a:rPr>
              <a:t>Target Audience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0" y="-266231"/>
            <a:ext cx="18288000" cy="3206971"/>
            <a:chOff x="0" y="0"/>
            <a:chExt cx="4816593" cy="84463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16592" cy="844634"/>
            </a:xfrm>
            <a:custGeom>
              <a:avLst/>
              <a:gdLst/>
              <a:ahLst/>
              <a:cxnLst/>
              <a:rect l="l" t="t" r="r" b="b"/>
              <a:pathLst>
                <a:path w="4816592" h="844634">
                  <a:moveTo>
                    <a:pt x="0" y="0"/>
                  </a:moveTo>
                  <a:lnTo>
                    <a:pt x="4816592" y="0"/>
                  </a:lnTo>
                  <a:lnTo>
                    <a:pt x="4816592" y="844634"/>
                  </a:lnTo>
                  <a:lnTo>
                    <a:pt x="0" y="844634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-253029" y="0"/>
            <a:ext cx="19389257" cy="2940741"/>
          </a:xfrm>
          <a:custGeom>
            <a:avLst/>
            <a:gdLst/>
            <a:ahLst/>
            <a:cxnLst/>
            <a:rect l="l" t="t" r="r" b="b"/>
            <a:pathLst>
              <a:path w="19389257" h="2940741">
                <a:moveTo>
                  <a:pt x="0" y="0"/>
                </a:moveTo>
                <a:lnTo>
                  <a:pt x="19389257" y="0"/>
                </a:lnTo>
                <a:lnTo>
                  <a:pt x="19389257" y="2940741"/>
                </a:lnTo>
                <a:lnTo>
                  <a:pt x="0" y="29407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8000"/>
            </a:blip>
            <a:stretch>
              <a:fillRect t="-100436" b="-1613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594720" y="762000"/>
            <a:ext cx="17693276" cy="1384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502"/>
              </a:lnSpc>
              <a:spcBef>
                <a:spcPct val="0"/>
              </a:spcBef>
            </a:pPr>
            <a:r>
              <a:rPr lang="en-US" sz="8335" spc="816" dirty="0">
                <a:solidFill>
                  <a:srgbClr val="FFFFFF"/>
                </a:solidFill>
                <a:latin typeface="Codec Pro ExtraBold"/>
              </a:rPr>
              <a:t>FELICIDADES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D688A257-D21B-1995-5AD9-32F911D1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84" y="876300"/>
            <a:ext cx="8332440" cy="624933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F8A3ADE-3367-2447-4CFB-89F9C423BD4F}"/>
              </a:ext>
            </a:extLst>
          </p:cNvPr>
          <p:cNvSpPr/>
          <p:nvPr/>
        </p:nvSpPr>
        <p:spPr>
          <a:xfrm>
            <a:off x="11430000" y="3009900"/>
            <a:ext cx="5300363" cy="6001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“MI FILOSOFÍA DE VIDA ES MIRAR HACIA ADELANTE PARA SER ÚTIL; </a:t>
            </a:r>
          </a:p>
          <a:p>
            <a:pPr algn="ctr"/>
            <a:r>
              <a:rPr lang="es-ES" sz="48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Y SI MIRO HACIA ATRÁS, SERÁ ASEGURARME DE IR AVANZANDO”</a:t>
            </a:r>
            <a:endParaRPr lang="es-ES" sz="4800" b="1" i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64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9669" y="-2581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5080502" y="1698223"/>
            <a:ext cx="7845600" cy="87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FFFFFF"/>
                </a:solidFill>
                <a:latin typeface="Codec Pro ExtraBold"/>
              </a:rPr>
              <a:t>Our Team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639339" y="697833"/>
            <a:ext cx="10713642" cy="144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</a:rPr>
              <a:t>Target Audience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0" y="-266231"/>
            <a:ext cx="18288000" cy="3206971"/>
            <a:chOff x="0" y="0"/>
            <a:chExt cx="4816593" cy="84463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16592" cy="844634"/>
            </a:xfrm>
            <a:custGeom>
              <a:avLst/>
              <a:gdLst/>
              <a:ahLst/>
              <a:cxnLst/>
              <a:rect l="l" t="t" r="r" b="b"/>
              <a:pathLst>
                <a:path w="4816592" h="844634">
                  <a:moveTo>
                    <a:pt x="0" y="0"/>
                  </a:moveTo>
                  <a:lnTo>
                    <a:pt x="4816592" y="0"/>
                  </a:lnTo>
                  <a:lnTo>
                    <a:pt x="4816592" y="844634"/>
                  </a:lnTo>
                  <a:lnTo>
                    <a:pt x="0" y="844634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-253029" y="0"/>
            <a:ext cx="19389257" cy="2940741"/>
          </a:xfrm>
          <a:custGeom>
            <a:avLst/>
            <a:gdLst/>
            <a:ahLst/>
            <a:cxnLst/>
            <a:rect l="l" t="t" r="r" b="b"/>
            <a:pathLst>
              <a:path w="19389257" h="2940741">
                <a:moveTo>
                  <a:pt x="0" y="0"/>
                </a:moveTo>
                <a:lnTo>
                  <a:pt x="19389257" y="0"/>
                </a:lnTo>
                <a:lnTo>
                  <a:pt x="19389257" y="2940741"/>
                </a:lnTo>
                <a:lnTo>
                  <a:pt x="0" y="2940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</a:blip>
            <a:stretch>
              <a:fillRect t="-100436" b="-1613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1676400" y="762000"/>
            <a:ext cx="12929609" cy="1384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502"/>
              </a:lnSpc>
              <a:spcBef>
                <a:spcPct val="0"/>
              </a:spcBef>
            </a:pPr>
            <a:r>
              <a:rPr lang="es-CR" sz="8335" spc="816" dirty="0">
                <a:solidFill>
                  <a:srgbClr val="FFFFFF"/>
                </a:solidFill>
                <a:latin typeface="Codec Pro ExtraBold"/>
              </a:rPr>
              <a:t>M</a:t>
            </a:r>
            <a:r>
              <a:rPr lang="en-US" sz="8335" spc="816" dirty="0">
                <a:solidFill>
                  <a:srgbClr val="FFFFFF"/>
                </a:solidFill>
                <a:latin typeface="Codec Pro ExtraBold"/>
              </a:rPr>
              <a:t>UCHAS GRACIAS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415E7ABF-468C-7961-7314-8596AB873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1987" y="5030006"/>
            <a:ext cx="4419600" cy="4228138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B926E2B7-BDB3-D2C4-BB8A-D37FD84109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500800">
            <a:off x="12661593" y="6498512"/>
            <a:ext cx="3100387" cy="1240155"/>
          </a:xfrm>
          <a:prstGeom prst="rect">
            <a:avLst/>
          </a:prstGeom>
        </p:spPr>
      </p:pic>
      <p:sp>
        <p:nvSpPr>
          <p:cNvPr id="40" name="Freeform 3">
            <a:extLst>
              <a:ext uri="{FF2B5EF4-FFF2-40B4-BE49-F238E27FC236}">
                <a16:creationId xmlns:a16="http://schemas.microsoft.com/office/drawing/2014/main" id="{EAFAA99B-170C-C13B-6C62-516BA15961BF}"/>
              </a:ext>
            </a:extLst>
          </p:cNvPr>
          <p:cNvSpPr/>
          <p:nvPr/>
        </p:nvSpPr>
        <p:spPr>
          <a:xfrm>
            <a:off x="3639339" y="5949380"/>
            <a:ext cx="7257261" cy="1396880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2" y="0"/>
                </a:lnTo>
                <a:lnTo>
                  <a:pt x="4856702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s-CR" sz="3200" i="1" dirty="0" err="1">
                <a:solidFill>
                  <a:schemeClr val="bg1"/>
                </a:solidFill>
              </a:rPr>
              <a:t>Act</a:t>
            </a:r>
            <a:r>
              <a:rPr lang="es-CR" sz="3200" i="1" dirty="0">
                <a:solidFill>
                  <a:schemeClr val="bg1"/>
                </a:solidFill>
              </a:rPr>
              <a:t>.  Luis Bernardo Miranda Chavarría</a:t>
            </a:r>
          </a:p>
          <a:p>
            <a:endParaRPr lang="es-CR" sz="3200" i="1" dirty="0">
              <a:solidFill>
                <a:schemeClr val="bg1"/>
              </a:solidFill>
            </a:endParaRPr>
          </a:p>
          <a:p>
            <a:pPr algn="ctr"/>
            <a:r>
              <a:rPr lang="es-CR" sz="2400" i="1" dirty="0">
                <a:solidFill>
                  <a:schemeClr val="bg1"/>
                </a:solidFill>
              </a:rPr>
              <a:t>(bmiranda56@gmail.com)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0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97" y="190500"/>
            <a:ext cx="16102857" cy="991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spc="773" dirty="0" err="1">
                <a:solidFill>
                  <a:srgbClr val="FFFFFF"/>
                </a:solidFill>
                <a:latin typeface="Codec Pro ExtraBold"/>
              </a:rPr>
              <a:t>Señales</a:t>
            </a:r>
            <a:r>
              <a:rPr lang="en-US" sz="4800" spc="773" dirty="0">
                <a:solidFill>
                  <a:srgbClr val="FFFFFF"/>
                </a:solidFill>
                <a:latin typeface="Codec Pro ExtraBold"/>
              </a:rPr>
              <a:t> de </a:t>
            </a:r>
            <a:r>
              <a:rPr lang="en-US" sz="4800" spc="773" dirty="0" err="1">
                <a:solidFill>
                  <a:srgbClr val="FFFFFF"/>
                </a:solidFill>
                <a:latin typeface="Codec Pro ExtraBold"/>
              </a:rPr>
              <a:t>Futuro</a:t>
            </a:r>
            <a:r>
              <a:rPr lang="en-US" sz="4800" spc="773" dirty="0">
                <a:solidFill>
                  <a:srgbClr val="FFFFFF"/>
                </a:solidFill>
                <a:latin typeface="Codec Pro ExtraBold"/>
              </a:rPr>
              <a:t> (MEGA-TENDENCIAS)</a:t>
            </a:r>
          </a:p>
        </p:txBody>
      </p:sp>
      <p:sp>
        <p:nvSpPr>
          <p:cNvPr id="7" name="Freeform 7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6456051-FAF8-69D3-F5E1-6980EFA8D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199" y="1562101"/>
            <a:ext cx="10521259" cy="8686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01400" y="1808464"/>
            <a:ext cx="5561384" cy="7979428"/>
          </a:xfrm>
          <a:custGeom>
            <a:avLst/>
            <a:gdLst/>
            <a:ahLst/>
            <a:cxnLst/>
            <a:rect l="l" t="t" r="r" b="b"/>
            <a:pathLst>
              <a:path w="1424588" h="2101578">
                <a:moveTo>
                  <a:pt x="0" y="0"/>
                </a:moveTo>
                <a:lnTo>
                  <a:pt x="1424588" y="0"/>
                </a:lnTo>
                <a:lnTo>
                  <a:pt x="1424588" y="2101578"/>
                </a:lnTo>
                <a:lnTo>
                  <a:pt x="0" y="2101578"/>
                </a:lnTo>
                <a:close/>
              </a:path>
            </a:pathLst>
          </a:custGeom>
          <a:solidFill>
            <a:srgbClr val="CCFFCC"/>
          </a:solidFill>
          <a:ln w="76200">
            <a:solidFill>
              <a:srgbClr val="0066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795DB1F-A6F1-602D-F5BF-3E7974368832}"/>
              </a:ext>
            </a:extLst>
          </p:cNvPr>
          <p:cNvSpPr txBox="1">
            <a:spLocks/>
          </p:cNvSpPr>
          <p:nvPr/>
        </p:nvSpPr>
        <p:spPr>
          <a:xfrm>
            <a:off x="1676400" y="246364"/>
            <a:ext cx="15621000" cy="10967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MEGA-TENDENCIAS DEL ENTORNO MUNDIAL TENDRAN SU EFECTO EN EL CORTO O MEDIANO PLAZO SOBRE EL MERCADO Y LA ORGANIZACIÒN (Compañía) 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B9E4EEF-82C8-1EAD-96FE-FD47B5EB0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8464"/>
            <a:ext cx="9649249" cy="8478536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A2A7973D-FE2C-9FAD-FD98-57FC44F4E1DA}"/>
              </a:ext>
            </a:extLst>
          </p:cNvPr>
          <p:cNvSpPr txBox="1"/>
          <p:nvPr/>
        </p:nvSpPr>
        <p:spPr>
          <a:xfrm>
            <a:off x="11467089" y="3614675"/>
            <a:ext cx="5030005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800" b="1" u="sng" dirty="0"/>
              <a:t>ANTINATALIDAD</a:t>
            </a:r>
            <a:r>
              <a:rPr lang="es-CR" sz="2800" dirty="0"/>
              <a:t>:</a:t>
            </a:r>
          </a:p>
          <a:p>
            <a:pPr lvl="1"/>
            <a:r>
              <a:rPr lang="es-C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C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isminución de la Tasa de Natalidad por debajo de los niveles de reemplazo.</a:t>
            </a:r>
            <a:endParaRPr lang="es-CR" sz="2800" dirty="0"/>
          </a:p>
          <a:p>
            <a:r>
              <a:rPr lang="es-CR" sz="2800" b="1" u="sng" dirty="0"/>
              <a:t>ENVEJECIMIENTO</a:t>
            </a:r>
            <a:r>
              <a:rPr lang="es-CR" sz="2800" b="1" dirty="0"/>
              <a:t>:</a:t>
            </a:r>
          </a:p>
          <a:p>
            <a:pPr lvl="1"/>
            <a:r>
              <a:rPr lang="es-CR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Aumento de la Esperanza de Vida después de los 65 años. </a:t>
            </a:r>
            <a:endParaRPr lang="es-CR" sz="2800" dirty="0"/>
          </a:p>
          <a:p>
            <a:r>
              <a:rPr lang="es-CR" sz="2800" b="1" u="sng" dirty="0"/>
              <a:t>MIGRACIONES</a:t>
            </a:r>
            <a:r>
              <a:rPr lang="es-CR" sz="2800" b="1" dirty="0"/>
              <a:t>:</a:t>
            </a:r>
          </a:p>
          <a:p>
            <a:pPr lvl="1"/>
            <a:r>
              <a:rPr lang="es-CR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Efectos económicos en un país o región,  por la merma del recurso humano (Emigración); o por el aumento del recurso humano (Inmigración).</a:t>
            </a:r>
            <a:endParaRPr lang="en-US" sz="2800" dirty="0"/>
          </a:p>
        </p:txBody>
      </p:sp>
      <p:sp>
        <p:nvSpPr>
          <p:cNvPr id="31" name="Marcador de texto 6">
            <a:extLst>
              <a:ext uri="{FF2B5EF4-FFF2-40B4-BE49-F238E27FC236}">
                <a16:creationId xmlns:a16="http://schemas.microsoft.com/office/drawing/2014/main" id="{4369132D-A833-52AD-4333-94552E25E4A0}"/>
              </a:ext>
            </a:extLst>
          </p:cNvPr>
          <p:cNvSpPr txBox="1">
            <a:spLocks/>
          </p:cNvSpPr>
          <p:nvPr/>
        </p:nvSpPr>
        <p:spPr>
          <a:xfrm>
            <a:off x="11559334" y="2159742"/>
            <a:ext cx="4937760" cy="73628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FENOMENOS SIGNIFICATIVOS QUE AFECTAN LOS CAMBIOS DEMOGRAFICOS 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96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97" y="190500"/>
            <a:ext cx="16102857" cy="991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spc="773" dirty="0">
                <a:solidFill>
                  <a:srgbClr val="FFFFFF"/>
                </a:solidFill>
                <a:latin typeface="Codec Pro ExtraBold"/>
              </a:rPr>
              <a:t>VISUALIZACIÓN DE FUTURO</a:t>
            </a:r>
          </a:p>
        </p:txBody>
      </p:sp>
      <p:sp>
        <p:nvSpPr>
          <p:cNvPr id="7" name="Freeform 7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956228-88E3-65C8-8E41-FE1D9669D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0" y="1356576"/>
            <a:ext cx="14130164" cy="8283809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4B508EEF-8889-7E20-A81B-36437B937C71}"/>
              </a:ext>
            </a:extLst>
          </p:cNvPr>
          <p:cNvSpPr/>
          <p:nvPr/>
        </p:nvSpPr>
        <p:spPr>
          <a:xfrm>
            <a:off x="833264" y="4838700"/>
            <a:ext cx="2362200" cy="12954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 QUÉ ?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8C1B78-7F49-8E41-3E9C-AA11DD230723}"/>
              </a:ext>
            </a:extLst>
          </p:cNvPr>
          <p:cNvSpPr txBox="1"/>
          <p:nvPr/>
        </p:nvSpPr>
        <p:spPr>
          <a:xfrm>
            <a:off x="3505200" y="94869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>
                <a:solidFill>
                  <a:schemeClr val="bg1">
                    <a:lumMod val="50000"/>
                  </a:schemeClr>
                </a:solidFill>
              </a:rPr>
              <a:t>Metodología prospectiva: </a:t>
            </a:r>
            <a:r>
              <a:rPr lang="es-CR" sz="2000" dirty="0" err="1">
                <a:solidFill>
                  <a:schemeClr val="bg1">
                    <a:lumMod val="50000"/>
                  </a:schemeClr>
                </a:solidFill>
              </a:rPr>
              <a:t>MicMac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92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8600" y="1752673"/>
            <a:ext cx="6705600" cy="8810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3600" spc="705" dirty="0">
                <a:solidFill>
                  <a:srgbClr val="FFFFFF"/>
                </a:solidFill>
                <a:latin typeface="Codec Pro ExtraBold"/>
              </a:rPr>
              <a:t>¿PORQUÉ CUANDO UN BARCO SE ESTÁ HUNDIENDO EL CAPITÁN GRITA “MUJERES Y NIÑOS PRIMERO”?</a:t>
            </a:r>
          </a:p>
          <a:p>
            <a:pPr algn="ctr">
              <a:lnSpc>
                <a:spcPts val="9935"/>
              </a:lnSpc>
            </a:pPr>
            <a:endParaRPr lang="en-US" sz="7200" spc="705" dirty="0">
              <a:solidFill>
                <a:srgbClr val="FFFFFF"/>
              </a:solidFill>
              <a:latin typeface="Codec Pro ExtraBold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D306AE-9300-6074-F62E-9AF0866A5BC1}"/>
              </a:ext>
            </a:extLst>
          </p:cNvPr>
          <p:cNvSpPr txBox="1">
            <a:spLocks/>
          </p:cNvSpPr>
          <p:nvPr/>
        </p:nvSpPr>
        <p:spPr>
          <a:xfrm>
            <a:off x="3429000" y="261115"/>
            <a:ext cx="10907485" cy="11485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EFECTOS  DEMOGRÁFICOS</a:t>
            </a:r>
          </a:p>
        </p:txBody>
      </p:sp>
      <p:pic>
        <p:nvPicPr>
          <p:cNvPr id="7" name="Picture 4" descr="Las mujeres y los niños primero | Bitácora – webmar.com">
            <a:extLst>
              <a:ext uri="{FF2B5EF4-FFF2-40B4-BE49-F238E27FC236}">
                <a16:creationId xmlns:a16="http://schemas.microsoft.com/office/drawing/2014/main" id="{942B2487-DCCE-E0F0-B472-CF8E32D9B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78" y="1943100"/>
            <a:ext cx="10378421" cy="76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27387" y="1547337"/>
            <a:ext cx="5140642" cy="7710963"/>
          </a:xfrm>
          <a:custGeom>
            <a:avLst/>
            <a:gdLst/>
            <a:ahLst/>
            <a:cxnLst/>
            <a:rect l="l" t="t" r="r" b="b"/>
            <a:pathLst>
              <a:path w="5140642" h="7710963">
                <a:moveTo>
                  <a:pt x="0" y="0"/>
                </a:moveTo>
                <a:lnTo>
                  <a:pt x="5140642" y="0"/>
                </a:lnTo>
                <a:lnTo>
                  <a:pt x="514064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374490" y="2505160"/>
            <a:ext cx="9623654" cy="160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0113" indent="-812800">
              <a:lnSpc>
                <a:spcPts val="6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5000" dirty="0" err="1">
                <a:solidFill>
                  <a:srgbClr val="000000"/>
                </a:solidFill>
                <a:latin typeface="Open Sauce"/>
              </a:rPr>
              <a:t>Protección</a:t>
            </a:r>
            <a:r>
              <a:rPr lang="en-US" sz="5000" dirty="0">
                <a:solidFill>
                  <a:srgbClr val="000000"/>
                </a:solidFill>
                <a:latin typeface="Open Sauce"/>
              </a:rPr>
              <a:t> (</a:t>
            </a:r>
            <a:r>
              <a:rPr lang="en-US" sz="5000" dirty="0" err="1">
                <a:solidFill>
                  <a:srgbClr val="000000"/>
                </a:solidFill>
                <a:latin typeface="Open Sauce"/>
              </a:rPr>
              <a:t>conservación</a:t>
            </a:r>
            <a:r>
              <a:rPr lang="en-US" sz="5000" dirty="0">
                <a:solidFill>
                  <a:srgbClr val="000000"/>
                </a:solidFill>
                <a:latin typeface="Open Sauce"/>
              </a:rPr>
              <a:t>) de la </a:t>
            </a:r>
            <a:r>
              <a:rPr lang="en-US" sz="5000" dirty="0" err="1">
                <a:solidFill>
                  <a:srgbClr val="000000"/>
                </a:solidFill>
                <a:latin typeface="Open Sauce"/>
              </a:rPr>
              <a:t>descendencia</a:t>
            </a:r>
            <a:endParaRPr lang="en-US" sz="5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454077" y="4630234"/>
            <a:ext cx="7281416" cy="772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6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5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uce"/>
              </a:rPr>
              <a:t>Equilibrio</a:t>
            </a:r>
            <a:r>
              <a:rPr lang="en-US" sz="5000" dirty="0">
                <a:solidFill>
                  <a:srgbClr val="000000"/>
                </a:solidFill>
                <a:latin typeface="Open Sauce"/>
              </a:rPr>
              <a:t> de </a:t>
            </a:r>
            <a:r>
              <a:rPr lang="en-US" sz="5000" dirty="0" err="1">
                <a:solidFill>
                  <a:srgbClr val="000000"/>
                </a:solidFill>
                <a:latin typeface="Open Sauce"/>
              </a:rPr>
              <a:t>género</a:t>
            </a:r>
            <a:endParaRPr lang="en-US" sz="5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74490" y="6362700"/>
            <a:ext cx="8214271" cy="16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0113" indent="-900113">
              <a:lnSpc>
                <a:spcPts val="6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5000" dirty="0" err="1">
                <a:solidFill>
                  <a:srgbClr val="000000"/>
                </a:solidFill>
                <a:latin typeface="Open Sauce"/>
              </a:rPr>
              <a:t>Valores</a:t>
            </a:r>
            <a:r>
              <a:rPr lang="en-US" sz="50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Open Sauce"/>
              </a:rPr>
              <a:t>culturales</a:t>
            </a:r>
            <a:r>
              <a:rPr lang="en-US" sz="5000" dirty="0">
                <a:solidFill>
                  <a:srgbClr val="000000"/>
                </a:solidFill>
                <a:latin typeface="Open Sauce"/>
              </a:rPr>
              <a:t> y </a:t>
            </a:r>
            <a:r>
              <a:rPr lang="en-US" sz="5000" dirty="0" err="1">
                <a:solidFill>
                  <a:srgbClr val="000000"/>
                </a:solidFill>
                <a:latin typeface="Open Sauce"/>
              </a:rPr>
              <a:t>éticos</a:t>
            </a:r>
            <a:endParaRPr lang="en-US" sz="50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C44D169-2311-C82F-775E-A3FEEF0C45A2}"/>
              </a:ext>
            </a:extLst>
          </p:cNvPr>
          <p:cNvSpPr txBox="1"/>
          <p:nvPr/>
        </p:nvSpPr>
        <p:spPr>
          <a:xfrm>
            <a:off x="2209800" y="1052982"/>
            <a:ext cx="5589466" cy="830868"/>
          </a:xfrm>
          <a:prstGeom prst="rect">
            <a:avLst/>
          </a:prstGeom>
          <a:solidFill>
            <a:srgbClr val="0066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90" dirty="0">
                <a:solidFill>
                  <a:srgbClr val="FFFFFF"/>
                </a:solidFill>
                <a:latin typeface="Codec Pro ExtraBold"/>
              </a:rPr>
              <a:t>Respuesta: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91800" y="2710497"/>
            <a:ext cx="5589466" cy="5589466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140247" y="6739616"/>
            <a:ext cx="4492572" cy="644867"/>
            <a:chOff x="0" y="0"/>
            <a:chExt cx="5990096" cy="859822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5990096" cy="859822"/>
              <a:chOff x="0" y="0"/>
              <a:chExt cx="13271500" cy="1905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25400" y="0"/>
                <a:ext cx="10553700" cy="1905000"/>
              </a:xfrm>
              <a:custGeom>
                <a:avLst/>
                <a:gdLst/>
                <a:ahLst/>
                <a:cxnLst/>
                <a:rect l="l" t="t" r="r" b="b"/>
                <a:pathLst>
                  <a:path w="10553700" h="1905000">
                    <a:moveTo>
                      <a:pt x="863600" y="254000"/>
                    </a:moveTo>
                    <a:cubicBezTo>
                      <a:pt x="863600" y="393700"/>
                      <a:pt x="749300" y="508000"/>
                      <a:pt x="609600" y="508000"/>
                    </a:cubicBezTo>
                    <a:cubicBezTo>
                      <a:pt x="469900" y="508000"/>
                      <a:pt x="355600" y="393700"/>
                      <a:pt x="355600" y="254000"/>
                    </a:cubicBezTo>
                    <a:cubicBezTo>
                      <a:pt x="355600" y="114300"/>
                      <a:pt x="469900" y="0"/>
                      <a:pt x="609600" y="0"/>
                    </a:cubicBezTo>
                    <a:cubicBezTo>
                      <a:pt x="749300" y="0"/>
                      <a:pt x="863600" y="114300"/>
                      <a:pt x="863600" y="254000"/>
                    </a:cubicBezTo>
                    <a:close/>
                    <a:moveTo>
                      <a:pt x="317500" y="1257300"/>
                    </a:moveTo>
                    <a:cubicBezTo>
                      <a:pt x="330200" y="1244600"/>
                      <a:pt x="342900" y="1231900"/>
                      <a:pt x="355600" y="1231900"/>
                    </a:cubicBezTo>
                    <a:cubicBezTo>
                      <a:pt x="381000" y="1231900"/>
                      <a:pt x="393700" y="1231900"/>
                      <a:pt x="406400" y="1244600"/>
                    </a:cubicBezTo>
                    <a:lnTo>
                      <a:pt x="520700" y="1320800"/>
                    </a:lnTo>
                    <a:cubicBezTo>
                      <a:pt x="533400" y="1333500"/>
                      <a:pt x="546100" y="1346200"/>
                      <a:pt x="546100" y="1371600"/>
                    </a:cubicBezTo>
                    <a:cubicBezTo>
                      <a:pt x="546100" y="1384300"/>
                      <a:pt x="533400" y="1409700"/>
                      <a:pt x="520700" y="1422400"/>
                    </a:cubicBezTo>
                    <a:lnTo>
                      <a:pt x="355600" y="1587500"/>
                    </a:lnTo>
                    <a:cubicBezTo>
                      <a:pt x="355600" y="1587500"/>
                      <a:pt x="355600" y="1587500"/>
                      <a:pt x="355600" y="1587500"/>
                    </a:cubicBezTo>
                    <a:cubicBezTo>
                      <a:pt x="355600" y="1587500"/>
                      <a:pt x="355600" y="1587500"/>
                      <a:pt x="355600" y="1587500"/>
                    </a:cubicBezTo>
                    <a:lnTo>
                      <a:pt x="495300" y="1727200"/>
                    </a:lnTo>
                    <a:cubicBezTo>
                      <a:pt x="558800" y="1790700"/>
                      <a:pt x="520700" y="1879600"/>
                      <a:pt x="444500" y="1905000"/>
                    </a:cubicBezTo>
                    <a:cubicBezTo>
                      <a:pt x="431800" y="1905000"/>
                      <a:pt x="406400" y="1892300"/>
                      <a:pt x="406400" y="1892300"/>
                    </a:cubicBezTo>
                    <a:lnTo>
                      <a:pt x="177800" y="1663700"/>
                    </a:lnTo>
                    <a:cubicBezTo>
                      <a:pt x="127000" y="1612900"/>
                      <a:pt x="127000" y="1549400"/>
                      <a:pt x="165100" y="1498600"/>
                    </a:cubicBezTo>
                    <a:lnTo>
                      <a:pt x="317500" y="1257300"/>
                    </a:lnTo>
                    <a:close/>
                    <a:moveTo>
                      <a:pt x="342900" y="952500"/>
                    </a:moveTo>
                    <a:cubicBezTo>
                      <a:pt x="342900" y="952500"/>
                      <a:pt x="355600" y="952500"/>
                      <a:pt x="355600" y="965200"/>
                    </a:cubicBezTo>
                    <a:lnTo>
                      <a:pt x="355600" y="1130300"/>
                    </a:lnTo>
                    <a:cubicBezTo>
                      <a:pt x="355600" y="1130300"/>
                      <a:pt x="368300" y="1143000"/>
                      <a:pt x="368300" y="1143000"/>
                    </a:cubicBezTo>
                    <a:cubicBezTo>
                      <a:pt x="533400" y="1117600"/>
                      <a:pt x="685800" y="1117600"/>
                      <a:pt x="850900" y="1143000"/>
                    </a:cubicBezTo>
                    <a:cubicBezTo>
                      <a:pt x="850900" y="1143000"/>
                      <a:pt x="850900" y="1143000"/>
                      <a:pt x="863600" y="1143000"/>
                    </a:cubicBezTo>
                    <a:cubicBezTo>
                      <a:pt x="863600" y="1130300"/>
                      <a:pt x="863600" y="1130300"/>
                      <a:pt x="863600" y="1130300"/>
                    </a:cubicBezTo>
                    <a:lnTo>
                      <a:pt x="863600" y="965200"/>
                    </a:lnTo>
                    <a:cubicBezTo>
                      <a:pt x="863600" y="952500"/>
                      <a:pt x="876300" y="952500"/>
                      <a:pt x="876300" y="952500"/>
                    </a:cubicBezTo>
                    <a:lnTo>
                      <a:pt x="1016000" y="1206500"/>
                    </a:lnTo>
                    <a:cubicBezTo>
                      <a:pt x="1041400" y="1244600"/>
                      <a:pt x="1079500" y="1270000"/>
                      <a:pt x="1130300" y="1270000"/>
                    </a:cubicBezTo>
                    <a:lnTo>
                      <a:pt x="1193800" y="1270000"/>
                    </a:lnTo>
                    <a:cubicBezTo>
                      <a:pt x="1206500" y="1270000"/>
                      <a:pt x="1206500" y="1270000"/>
                      <a:pt x="1219200" y="1257300"/>
                    </a:cubicBezTo>
                    <a:cubicBezTo>
                      <a:pt x="1219200" y="1244600"/>
                      <a:pt x="1219200" y="1231900"/>
                      <a:pt x="1219200" y="1219200"/>
                    </a:cubicBezTo>
                    <a:lnTo>
                      <a:pt x="990600" y="825500"/>
                    </a:lnTo>
                    <a:lnTo>
                      <a:pt x="939800" y="711200"/>
                    </a:lnTo>
                    <a:cubicBezTo>
                      <a:pt x="889000" y="622300"/>
                      <a:pt x="800100" y="571500"/>
                      <a:pt x="711200" y="571500"/>
                    </a:cubicBezTo>
                    <a:lnTo>
                      <a:pt x="508000" y="571500"/>
                    </a:lnTo>
                    <a:cubicBezTo>
                      <a:pt x="419100" y="571500"/>
                      <a:pt x="330200" y="622300"/>
                      <a:pt x="279400" y="711200"/>
                    </a:cubicBezTo>
                    <a:lnTo>
                      <a:pt x="228600" y="825500"/>
                    </a:lnTo>
                    <a:lnTo>
                      <a:pt x="0" y="1219200"/>
                    </a:lnTo>
                    <a:cubicBezTo>
                      <a:pt x="0" y="1231900"/>
                      <a:pt x="0" y="1244600"/>
                      <a:pt x="0" y="1257300"/>
                    </a:cubicBezTo>
                    <a:cubicBezTo>
                      <a:pt x="12700" y="1270000"/>
                      <a:pt x="12700" y="1270000"/>
                      <a:pt x="25400" y="1270000"/>
                    </a:cubicBezTo>
                    <a:lnTo>
                      <a:pt x="88900" y="1270000"/>
                    </a:lnTo>
                    <a:cubicBezTo>
                      <a:pt x="139700" y="1270000"/>
                      <a:pt x="177800" y="1244600"/>
                      <a:pt x="203200" y="1206500"/>
                    </a:cubicBezTo>
                    <a:lnTo>
                      <a:pt x="342900" y="952500"/>
                    </a:lnTo>
                    <a:close/>
                    <a:moveTo>
                      <a:pt x="812800" y="1244600"/>
                    </a:moveTo>
                    <a:cubicBezTo>
                      <a:pt x="825500" y="1231900"/>
                      <a:pt x="838200" y="1231900"/>
                      <a:pt x="863600" y="1231900"/>
                    </a:cubicBezTo>
                    <a:cubicBezTo>
                      <a:pt x="876300" y="1231900"/>
                      <a:pt x="889000" y="1244600"/>
                      <a:pt x="901700" y="1257300"/>
                    </a:cubicBezTo>
                    <a:lnTo>
                      <a:pt x="1054100" y="1498600"/>
                    </a:lnTo>
                    <a:cubicBezTo>
                      <a:pt x="1092200" y="1549400"/>
                      <a:pt x="1092200" y="1612900"/>
                      <a:pt x="1041400" y="1663700"/>
                    </a:cubicBezTo>
                    <a:lnTo>
                      <a:pt x="812800" y="1892300"/>
                    </a:lnTo>
                    <a:cubicBezTo>
                      <a:pt x="812800" y="1892300"/>
                      <a:pt x="787400" y="1905000"/>
                      <a:pt x="774700" y="1905000"/>
                    </a:cubicBezTo>
                    <a:cubicBezTo>
                      <a:pt x="698500" y="1879600"/>
                      <a:pt x="660400" y="1790700"/>
                      <a:pt x="723900" y="1727200"/>
                    </a:cubicBezTo>
                    <a:lnTo>
                      <a:pt x="863600" y="1587500"/>
                    </a:lnTo>
                    <a:cubicBezTo>
                      <a:pt x="863600" y="1587500"/>
                      <a:pt x="863600" y="1587500"/>
                      <a:pt x="863600" y="1587500"/>
                    </a:cubicBezTo>
                    <a:cubicBezTo>
                      <a:pt x="863600" y="1587500"/>
                      <a:pt x="863600" y="1587500"/>
                      <a:pt x="863600" y="1587500"/>
                    </a:cubicBezTo>
                    <a:lnTo>
                      <a:pt x="698500" y="1422400"/>
                    </a:lnTo>
                    <a:cubicBezTo>
                      <a:pt x="685800" y="1409700"/>
                      <a:pt x="673100" y="1384300"/>
                      <a:pt x="673100" y="1371600"/>
                    </a:cubicBezTo>
                    <a:cubicBezTo>
                      <a:pt x="673100" y="1346200"/>
                      <a:pt x="685800" y="1333500"/>
                      <a:pt x="698500" y="1320800"/>
                    </a:cubicBezTo>
                    <a:lnTo>
                      <a:pt x="812800" y="1244600"/>
                    </a:lnTo>
                    <a:close/>
                    <a:moveTo>
                      <a:pt x="2197100" y="254000"/>
                    </a:moveTo>
                    <a:cubicBezTo>
                      <a:pt x="2197100" y="393700"/>
                      <a:pt x="2082800" y="508000"/>
                      <a:pt x="1943100" y="508000"/>
                    </a:cubicBezTo>
                    <a:cubicBezTo>
                      <a:pt x="1803400" y="508000"/>
                      <a:pt x="1689100" y="393700"/>
                      <a:pt x="1689100" y="254000"/>
                    </a:cubicBezTo>
                    <a:cubicBezTo>
                      <a:pt x="1689100" y="114300"/>
                      <a:pt x="1803400" y="0"/>
                      <a:pt x="1943100" y="0"/>
                    </a:cubicBezTo>
                    <a:cubicBezTo>
                      <a:pt x="2082800" y="0"/>
                      <a:pt x="2197100" y="114300"/>
                      <a:pt x="2197100" y="254000"/>
                    </a:cubicBezTo>
                    <a:close/>
                    <a:moveTo>
                      <a:pt x="1651000" y="1257300"/>
                    </a:moveTo>
                    <a:cubicBezTo>
                      <a:pt x="1663700" y="1244600"/>
                      <a:pt x="1676400" y="1231900"/>
                      <a:pt x="1689100" y="1231900"/>
                    </a:cubicBezTo>
                    <a:cubicBezTo>
                      <a:pt x="1714500" y="1231900"/>
                      <a:pt x="1727200" y="1231900"/>
                      <a:pt x="1739900" y="1244600"/>
                    </a:cubicBezTo>
                    <a:lnTo>
                      <a:pt x="1854200" y="1320800"/>
                    </a:lnTo>
                    <a:cubicBezTo>
                      <a:pt x="1866900" y="1333500"/>
                      <a:pt x="1879600" y="1346200"/>
                      <a:pt x="1879600" y="1371600"/>
                    </a:cubicBezTo>
                    <a:cubicBezTo>
                      <a:pt x="1879600" y="1384300"/>
                      <a:pt x="1866900" y="1409700"/>
                      <a:pt x="1854200" y="1422400"/>
                    </a:cubicBezTo>
                    <a:lnTo>
                      <a:pt x="1689100" y="1587500"/>
                    </a:lnTo>
                    <a:lnTo>
                      <a:pt x="1828800" y="1727200"/>
                    </a:lnTo>
                    <a:cubicBezTo>
                      <a:pt x="1892300" y="1790700"/>
                      <a:pt x="1854200" y="1879600"/>
                      <a:pt x="1778000" y="1905000"/>
                    </a:cubicBezTo>
                    <a:cubicBezTo>
                      <a:pt x="1765300" y="1905000"/>
                      <a:pt x="1739900" y="1892300"/>
                      <a:pt x="1739900" y="1892300"/>
                    </a:cubicBezTo>
                    <a:lnTo>
                      <a:pt x="1511300" y="1663700"/>
                    </a:lnTo>
                    <a:cubicBezTo>
                      <a:pt x="1460500" y="1612900"/>
                      <a:pt x="1460500" y="1549400"/>
                      <a:pt x="1498600" y="1498600"/>
                    </a:cubicBezTo>
                    <a:lnTo>
                      <a:pt x="1651000" y="1257300"/>
                    </a:lnTo>
                    <a:close/>
                    <a:moveTo>
                      <a:pt x="1676400" y="952500"/>
                    </a:moveTo>
                    <a:cubicBezTo>
                      <a:pt x="1676400" y="952500"/>
                      <a:pt x="1689100" y="952500"/>
                      <a:pt x="1689100" y="965200"/>
                    </a:cubicBezTo>
                    <a:lnTo>
                      <a:pt x="1689100" y="1130300"/>
                    </a:lnTo>
                    <a:cubicBezTo>
                      <a:pt x="1689100" y="1130300"/>
                      <a:pt x="1701800" y="1143000"/>
                      <a:pt x="1701800" y="1143000"/>
                    </a:cubicBezTo>
                    <a:cubicBezTo>
                      <a:pt x="1866900" y="1117600"/>
                      <a:pt x="2019300" y="1117600"/>
                      <a:pt x="2184400" y="1143000"/>
                    </a:cubicBezTo>
                    <a:cubicBezTo>
                      <a:pt x="2184400" y="1143000"/>
                      <a:pt x="2184400" y="1143000"/>
                      <a:pt x="2197100" y="1143000"/>
                    </a:cubicBezTo>
                    <a:cubicBezTo>
                      <a:pt x="2197100" y="1130300"/>
                      <a:pt x="2197100" y="1130300"/>
                      <a:pt x="2197100" y="1130300"/>
                    </a:cubicBezTo>
                    <a:lnTo>
                      <a:pt x="2197100" y="965200"/>
                    </a:lnTo>
                    <a:cubicBezTo>
                      <a:pt x="2197100" y="952500"/>
                      <a:pt x="2209800" y="952500"/>
                      <a:pt x="2209800" y="952500"/>
                    </a:cubicBezTo>
                    <a:lnTo>
                      <a:pt x="2349500" y="1206500"/>
                    </a:lnTo>
                    <a:cubicBezTo>
                      <a:pt x="2374900" y="1244600"/>
                      <a:pt x="2413000" y="1270000"/>
                      <a:pt x="2463800" y="1270000"/>
                    </a:cubicBezTo>
                    <a:lnTo>
                      <a:pt x="2527300" y="1270000"/>
                    </a:lnTo>
                    <a:cubicBezTo>
                      <a:pt x="2540000" y="1270000"/>
                      <a:pt x="2540000" y="1270000"/>
                      <a:pt x="2552700" y="1257300"/>
                    </a:cubicBezTo>
                    <a:cubicBezTo>
                      <a:pt x="2552700" y="1244600"/>
                      <a:pt x="2552700" y="1231900"/>
                      <a:pt x="2552700" y="1219200"/>
                    </a:cubicBezTo>
                    <a:lnTo>
                      <a:pt x="2324100" y="825500"/>
                    </a:lnTo>
                    <a:lnTo>
                      <a:pt x="2273300" y="711200"/>
                    </a:lnTo>
                    <a:cubicBezTo>
                      <a:pt x="2222500" y="622300"/>
                      <a:pt x="2133600" y="571500"/>
                      <a:pt x="2044700" y="571500"/>
                    </a:cubicBezTo>
                    <a:lnTo>
                      <a:pt x="1841500" y="571500"/>
                    </a:lnTo>
                    <a:cubicBezTo>
                      <a:pt x="1752600" y="571500"/>
                      <a:pt x="1663700" y="622300"/>
                      <a:pt x="1612900" y="711200"/>
                    </a:cubicBezTo>
                    <a:lnTo>
                      <a:pt x="1562100" y="825500"/>
                    </a:lnTo>
                    <a:lnTo>
                      <a:pt x="1333500" y="1219200"/>
                    </a:lnTo>
                    <a:cubicBezTo>
                      <a:pt x="1333500" y="1231900"/>
                      <a:pt x="1333500" y="1244600"/>
                      <a:pt x="1333500" y="1257300"/>
                    </a:cubicBezTo>
                    <a:cubicBezTo>
                      <a:pt x="1346200" y="1270000"/>
                      <a:pt x="1346200" y="1270000"/>
                      <a:pt x="1358900" y="1270000"/>
                    </a:cubicBezTo>
                    <a:lnTo>
                      <a:pt x="1422400" y="1270000"/>
                    </a:lnTo>
                    <a:cubicBezTo>
                      <a:pt x="1473200" y="1270000"/>
                      <a:pt x="1511300" y="1244600"/>
                      <a:pt x="1536700" y="1206500"/>
                    </a:cubicBezTo>
                    <a:lnTo>
                      <a:pt x="1676400" y="952500"/>
                    </a:lnTo>
                    <a:close/>
                    <a:moveTo>
                      <a:pt x="2146300" y="1244600"/>
                    </a:moveTo>
                    <a:cubicBezTo>
                      <a:pt x="2159000" y="1231900"/>
                      <a:pt x="2171700" y="1231900"/>
                      <a:pt x="2197100" y="1231900"/>
                    </a:cubicBezTo>
                    <a:cubicBezTo>
                      <a:pt x="2209800" y="1231900"/>
                      <a:pt x="2222500" y="1244600"/>
                      <a:pt x="2235200" y="1257300"/>
                    </a:cubicBezTo>
                    <a:lnTo>
                      <a:pt x="2387600" y="1498600"/>
                    </a:lnTo>
                    <a:cubicBezTo>
                      <a:pt x="2425700" y="1549400"/>
                      <a:pt x="2425700" y="1612900"/>
                      <a:pt x="2374900" y="1663700"/>
                    </a:cubicBezTo>
                    <a:lnTo>
                      <a:pt x="2146300" y="1892300"/>
                    </a:lnTo>
                    <a:cubicBezTo>
                      <a:pt x="2146300" y="1892300"/>
                      <a:pt x="2120900" y="1905000"/>
                      <a:pt x="2108200" y="1905000"/>
                    </a:cubicBezTo>
                    <a:cubicBezTo>
                      <a:pt x="2032000" y="1879600"/>
                      <a:pt x="1993900" y="1790700"/>
                      <a:pt x="2057400" y="1727200"/>
                    </a:cubicBezTo>
                    <a:lnTo>
                      <a:pt x="2197100" y="1587500"/>
                    </a:lnTo>
                    <a:lnTo>
                      <a:pt x="2032000" y="1422400"/>
                    </a:lnTo>
                    <a:cubicBezTo>
                      <a:pt x="2019300" y="1409700"/>
                      <a:pt x="2006600" y="1384300"/>
                      <a:pt x="2006600" y="1371600"/>
                    </a:cubicBezTo>
                    <a:cubicBezTo>
                      <a:pt x="2006600" y="1346200"/>
                      <a:pt x="2019300" y="1333500"/>
                      <a:pt x="2032000" y="1320800"/>
                    </a:cubicBezTo>
                    <a:lnTo>
                      <a:pt x="2146300" y="1244600"/>
                    </a:lnTo>
                    <a:close/>
                    <a:moveTo>
                      <a:pt x="3530600" y="254000"/>
                    </a:moveTo>
                    <a:cubicBezTo>
                      <a:pt x="3530600" y="393700"/>
                      <a:pt x="3416300" y="508000"/>
                      <a:pt x="3276600" y="508000"/>
                    </a:cubicBezTo>
                    <a:cubicBezTo>
                      <a:pt x="3136900" y="508000"/>
                      <a:pt x="3022600" y="393700"/>
                      <a:pt x="3022600" y="254000"/>
                    </a:cubicBezTo>
                    <a:cubicBezTo>
                      <a:pt x="3022600" y="114300"/>
                      <a:pt x="3136900" y="0"/>
                      <a:pt x="3276600" y="0"/>
                    </a:cubicBezTo>
                    <a:cubicBezTo>
                      <a:pt x="3416300" y="0"/>
                      <a:pt x="3530600" y="114300"/>
                      <a:pt x="3530600" y="254000"/>
                    </a:cubicBezTo>
                    <a:close/>
                    <a:moveTo>
                      <a:pt x="2984500" y="1257300"/>
                    </a:moveTo>
                    <a:cubicBezTo>
                      <a:pt x="2997200" y="1244600"/>
                      <a:pt x="3009900" y="1231900"/>
                      <a:pt x="3022600" y="1231900"/>
                    </a:cubicBezTo>
                    <a:cubicBezTo>
                      <a:pt x="3048000" y="1231900"/>
                      <a:pt x="3060700" y="1231900"/>
                      <a:pt x="3073400" y="1244600"/>
                    </a:cubicBezTo>
                    <a:lnTo>
                      <a:pt x="3187700" y="1320800"/>
                    </a:lnTo>
                    <a:cubicBezTo>
                      <a:pt x="3200400" y="1333500"/>
                      <a:pt x="3213100" y="1346200"/>
                      <a:pt x="3213100" y="1371600"/>
                    </a:cubicBezTo>
                    <a:cubicBezTo>
                      <a:pt x="3213100" y="1384300"/>
                      <a:pt x="3200400" y="1409700"/>
                      <a:pt x="3187700" y="1422400"/>
                    </a:cubicBezTo>
                    <a:lnTo>
                      <a:pt x="3022600" y="1587500"/>
                    </a:lnTo>
                    <a:lnTo>
                      <a:pt x="3162300" y="1727200"/>
                    </a:lnTo>
                    <a:cubicBezTo>
                      <a:pt x="3225800" y="1790700"/>
                      <a:pt x="3187700" y="1879600"/>
                      <a:pt x="3111500" y="1905000"/>
                    </a:cubicBezTo>
                    <a:cubicBezTo>
                      <a:pt x="3098800" y="1905000"/>
                      <a:pt x="3073400" y="1892300"/>
                      <a:pt x="3073400" y="1892300"/>
                    </a:cubicBezTo>
                    <a:lnTo>
                      <a:pt x="2844800" y="1663700"/>
                    </a:lnTo>
                    <a:cubicBezTo>
                      <a:pt x="2794000" y="1612900"/>
                      <a:pt x="2794000" y="1549400"/>
                      <a:pt x="2832100" y="1498600"/>
                    </a:cubicBezTo>
                    <a:lnTo>
                      <a:pt x="2984500" y="1257300"/>
                    </a:lnTo>
                    <a:close/>
                    <a:moveTo>
                      <a:pt x="3009900" y="952500"/>
                    </a:moveTo>
                    <a:cubicBezTo>
                      <a:pt x="3009900" y="952500"/>
                      <a:pt x="3022600" y="952500"/>
                      <a:pt x="3022600" y="965200"/>
                    </a:cubicBezTo>
                    <a:lnTo>
                      <a:pt x="3022600" y="1130300"/>
                    </a:lnTo>
                    <a:cubicBezTo>
                      <a:pt x="3022600" y="1130300"/>
                      <a:pt x="3035300" y="1143000"/>
                      <a:pt x="3035300" y="1143000"/>
                    </a:cubicBezTo>
                    <a:cubicBezTo>
                      <a:pt x="3200400" y="1117600"/>
                      <a:pt x="3352800" y="1117600"/>
                      <a:pt x="3517900" y="1143000"/>
                    </a:cubicBezTo>
                    <a:cubicBezTo>
                      <a:pt x="3517900" y="1143000"/>
                      <a:pt x="3517900" y="1143000"/>
                      <a:pt x="3530600" y="1143000"/>
                    </a:cubicBezTo>
                    <a:cubicBezTo>
                      <a:pt x="3530600" y="1130300"/>
                      <a:pt x="3530600" y="1130300"/>
                      <a:pt x="3530600" y="1130300"/>
                    </a:cubicBezTo>
                    <a:lnTo>
                      <a:pt x="3530600" y="965200"/>
                    </a:lnTo>
                    <a:cubicBezTo>
                      <a:pt x="3530600" y="952500"/>
                      <a:pt x="3543300" y="952500"/>
                      <a:pt x="3543300" y="952500"/>
                    </a:cubicBezTo>
                    <a:lnTo>
                      <a:pt x="3683000" y="1206500"/>
                    </a:lnTo>
                    <a:cubicBezTo>
                      <a:pt x="3708400" y="1244600"/>
                      <a:pt x="3746500" y="1270000"/>
                      <a:pt x="3797300" y="1270000"/>
                    </a:cubicBezTo>
                    <a:lnTo>
                      <a:pt x="3860800" y="1270000"/>
                    </a:lnTo>
                    <a:cubicBezTo>
                      <a:pt x="3873500" y="1270000"/>
                      <a:pt x="3873500" y="1270000"/>
                      <a:pt x="3886200" y="1257300"/>
                    </a:cubicBezTo>
                    <a:cubicBezTo>
                      <a:pt x="3886200" y="1244600"/>
                      <a:pt x="3886200" y="1231900"/>
                      <a:pt x="3886200" y="1219200"/>
                    </a:cubicBezTo>
                    <a:lnTo>
                      <a:pt x="3657600" y="825500"/>
                    </a:lnTo>
                    <a:lnTo>
                      <a:pt x="3606800" y="711200"/>
                    </a:lnTo>
                    <a:cubicBezTo>
                      <a:pt x="3556000" y="622300"/>
                      <a:pt x="3467100" y="571500"/>
                      <a:pt x="3378200" y="571500"/>
                    </a:cubicBezTo>
                    <a:lnTo>
                      <a:pt x="3175000" y="571500"/>
                    </a:lnTo>
                    <a:cubicBezTo>
                      <a:pt x="3086100" y="571500"/>
                      <a:pt x="2997200" y="622300"/>
                      <a:pt x="2946400" y="711200"/>
                    </a:cubicBezTo>
                    <a:lnTo>
                      <a:pt x="2895600" y="825500"/>
                    </a:lnTo>
                    <a:lnTo>
                      <a:pt x="2667000" y="1219200"/>
                    </a:lnTo>
                    <a:cubicBezTo>
                      <a:pt x="2667000" y="1231900"/>
                      <a:pt x="2667000" y="1244600"/>
                      <a:pt x="2667000" y="1257300"/>
                    </a:cubicBezTo>
                    <a:cubicBezTo>
                      <a:pt x="2679700" y="1270000"/>
                      <a:pt x="2679700" y="1270000"/>
                      <a:pt x="2692400" y="1270000"/>
                    </a:cubicBezTo>
                    <a:lnTo>
                      <a:pt x="2755900" y="1270000"/>
                    </a:lnTo>
                    <a:cubicBezTo>
                      <a:pt x="2806700" y="1270000"/>
                      <a:pt x="2844800" y="1244600"/>
                      <a:pt x="2870200" y="1206500"/>
                    </a:cubicBezTo>
                    <a:lnTo>
                      <a:pt x="3009900" y="952500"/>
                    </a:lnTo>
                    <a:close/>
                    <a:moveTo>
                      <a:pt x="3479800" y="1244600"/>
                    </a:moveTo>
                    <a:cubicBezTo>
                      <a:pt x="3492500" y="1231900"/>
                      <a:pt x="3505200" y="1231900"/>
                      <a:pt x="3530600" y="1231900"/>
                    </a:cubicBezTo>
                    <a:cubicBezTo>
                      <a:pt x="3543300" y="1231900"/>
                      <a:pt x="3556000" y="1244600"/>
                      <a:pt x="3568700" y="1257300"/>
                    </a:cubicBezTo>
                    <a:lnTo>
                      <a:pt x="3721100" y="1498600"/>
                    </a:lnTo>
                    <a:cubicBezTo>
                      <a:pt x="3759200" y="1549400"/>
                      <a:pt x="3759200" y="1612900"/>
                      <a:pt x="3708400" y="1663700"/>
                    </a:cubicBezTo>
                    <a:lnTo>
                      <a:pt x="3479800" y="1892300"/>
                    </a:lnTo>
                    <a:cubicBezTo>
                      <a:pt x="3479800" y="1892300"/>
                      <a:pt x="3454400" y="1905000"/>
                      <a:pt x="3441700" y="1905000"/>
                    </a:cubicBezTo>
                    <a:cubicBezTo>
                      <a:pt x="3365500" y="1879600"/>
                      <a:pt x="3327400" y="1790700"/>
                      <a:pt x="3390900" y="1727200"/>
                    </a:cubicBezTo>
                    <a:lnTo>
                      <a:pt x="3530600" y="1587500"/>
                    </a:lnTo>
                    <a:lnTo>
                      <a:pt x="3365500" y="1422400"/>
                    </a:lnTo>
                    <a:cubicBezTo>
                      <a:pt x="3352800" y="1409700"/>
                      <a:pt x="3340100" y="1384300"/>
                      <a:pt x="3340100" y="1371600"/>
                    </a:cubicBezTo>
                    <a:cubicBezTo>
                      <a:pt x="3340100" y="1346200"/>
                      <a:pt x="3352800" y="1333500"/>
                      <a:pt x="3365500" y="1320800"/>
                    </a:cubicBezTo>
                    <a:lnTo>
                      <a:pt x="3479800" y="1244600"/>
                    </a:lnTo>
                    <a:close/>
                    <a:moveTo>
                      <a:pt x="4864100" y="254000"/>
                    </a:moveTo>
                    <a:cubicBezTo>
                      <a:pt x="4864100" y="393700"/>
                      <a:pt x="4749800" y="508000"/>
                      <a:pt x="4610100" y="508000"/>
                    </a:cubicBezTo>
                    <a:cubicBezTo>
                      <a:pt x="4470400" y="508000"/>
                      <a:pt x="4356100" y="393700"/>
                      <a:pt x="4356100" y="254000"/>
                    </a:cubicBezTo>
                    <a:cubicBezTo>
                      <a:pt x="4356100" y="114300"/>
                      <a:pt x="4470400" y="0"/>
                      <a:pt x="4610100" y="0"/>
                    </a:cubicBezTo>
                    <a:cubicBezTo>
                      <a:pt x="4749800" y="0"/>
                      <a:pt x="4864100" y="114300"/>
                      <a:pt x="4864100" y="254000"/>
                    </a:cubicBezTo>
                    <a:close/>
                    <a:moveTo>
                      <a:pt x="4318000" y="1257300"/>
                    </a:moveTo>
                    <a:cubicBezTo>
                      <a:pt x="4330700" y="1244600"/>
                      <a:pt x="4343400" y="1231900"/>
                      <a:pt x="4356100" y="1231900"/>
                    </a:cubicBezTo>
                    <a:cubicBezTo>
                      <a:pt x="4381500" y="1231900"/>
                      <a:pt x="4394200" y="1231900"/>
                      <a:pt x="4406900" y="1244600"/>
                    </a:cubicBezTo>
                    <a:lnTo>
                      <a:pt x="4521200" y="1320800"/>
                    </a:lnTo>
                    <a:cubicBezTo>
                      <a:pt x="4533900" y="1333500"/>
                      <a:pt x="4546600" y="1346200"/>
                      <a:pt x="4546600" y="1371600"/>
                    </a:cubicBezTo>
                    <a:cubicBezTo>
                      <a:pt x="4546600" y="1384300"/>
                      <a:pt x="4533900" y="1409700"/>
                      <a:pt x="4521200" y="1422400"/>
                    </a:cubicBezTo>
                    <a:lnTo>
                      <a:pt x="4356100" y="1587500"/>
                    </a:lnTo>
                    <a:lnTo>
                      <a:pt x="4495800" y="1727200"/>
                    </a:lnTo>
                    <a:cubicBezTo>
                      <a:pt x="4559300" y="1790700"/>
                      <a:pt x="4521200" y="1879600"/>
                      <a:pt x="4445000" y="1905000"/>
                    </a:cubicBezTo>
                    <a:cubicBezTo>
                      <a:pt x="4432300" y="1905000"/>
                      <a:pt x="4406900" y="1892300"/>
                      <a:pt x="4406900" y="1892300"/>
                    </a:cubicBezTo>
                    <a:lnTo>
                      <a:pt x="4178300" y="1663700"/>
                    </a:lnTo>
                    <a:cubicBezTo>
                      <a:pt x="4127500" y="1612900"/>
                      <a:pt x="4127500" y="1549400"/>
                      <a:pt x="4165600" y="1498600"/>
                    </a:cubicBezTo>
                    <a:lnTo>
                      <a:pt x="4318000" y="1257300"/>
                    </a:lnTo>
                    <a:close/>
                    <a:moveTo>
                      <a:pt x="4343400" y="952500"/>
                    </a:moveTo>
                    <a:cubicBezTo>
                      <a:pt x="4343400" y="952500"/>
                      <a:pt x="4356100" y="952500"/>
                      <a:pt x="4356100" y="965200"/>
                    </a:cubicBezTo>
                    <a:lnTo>
                      <a:pt x="4356100" y="1130300"/>
                    </a:lnTo>
                    <a:cubicBezTo>
                      <a:pt x="4356100" y="1130300"/>
                      <a:pt x="4368800" y="1143000"/>
                      <a:pt x="4368800" y="1143000"/>
                    </a:cubicBezTo>
                    <a:cubicBezTo>
                      <a:pt x="4533900" y="1117600"/>
                      <a:pt x="4686300" y="1117600"/>
                      <a:pt x="4851400" y="1143000"/>
                    </a:cubicBezTo>
                    <a:cubicBezTo>
                      <a:pt x="4851400" y="1143000"/>
                      <a:pt x="4851400" y="1143000"/>
                      <a:pt x="4864100" y="1143000"/>
                    </a:cubicBezTo>
                    <a:cubicBezTo>
                      <a:pt x="4864100" y="1130300"/>
                      <a:pt x="4864100" y="1130300"/>
                      <a:pt x="4864100" y="1130300"/>
                    </a:cubicBezTo>
                    <a:lnTo>
                      <a:pt x="4864100" y="965200"/>
                    </a:lnTo>
                    <a:cubicBezTo>
                      <a:pt x="4864100" y="952500"/>
                      <a:pt x="4876800" y="952500"/>
                      <a:pt x="4876800" y="952500"/>
                    </a:cubicBezTo>
                    <a:lnTo>
                      <a:pt x="5016500" y="1206500"/>
                    </a:lnTo>
                    <a:cubicBezTo>
                      <a:pt x="5041900" y="1244600"/>
                      <a:pt x="5080000" y="1270000"/>
                      <a:pt x="5130800" y="1270000"/>
                    </a:cubicBezTo>
                    <a:lnTo>
                      <a:pt x="5194300" y="1270000"/>
                    </a:lnTo>
                    <a:cubicBezTo>
                      <a:pt x="5207000" y="1270000"/>
                      <a:pt x="5207000" y="1270000"/>
                      <a:pt x="5219700" y="1257300"/>
                    </a:cubicBezTo>
                    <a:cubicBezTo>
                      <a:pt x="5219700" y="1244600"/>
                      <a:pt x="5219700" y="1231900"/>
                      <a:pt x="5219700" y="1219200"/>
                    </a:cubicBezTo>
                    <a:lnTo>
                      <a:pt x="4991100" y="825500"/>
                    </a:lnTo>
                    <a:lnTo>
                      <a:pt x="4940300" y="711200"/>
                    </a:lnTo>
                    <a:cubicBezTo>
                      <a:pt x="4889500" y="622300"/>
                      <a:pt x="4800600" y="571500"/>
                      <a:pt x="4711700" y="571500"/>
                    </a:cubicBezTo>
                    <a:lnTo>
                      <a:pt x="4508500" y="571500"/>
                    </a:lnTo>
                    <a:cubicBezTo>
                      <a:pt x="4419600" y="571500"/>
                      <a:pt x="4330700" y="622300"/>
                      <a:pt x="4279900" y="711200"/>
                    </a:cubicBezTo>
                    <a:lnTo>
                      <a:pt x="4229100" y="825500"/>
                    </a:lnTo>
                    <a:lnTo>
                      <a:pt x="4000500" y="1219200"/>
                    </a:lnTo>
                    <a:cubicBezTo>
                      <a:pt x="4000500" y="1231900"/>
                      <a:pt x="4000500" y="1244600"/>
                      <a:pt x="4000500" y="1257300"/>
                    </a:cubicBezTo>
                    <a:cubicBezTo>
                      <a:pt x="4013200" y="1270000"/>
                      <a:pt x="4013200" y="1270000"/>
                      <a:pt x="4025900" y="1270000"/>
                    </a:cubicBezTo>
                    <a:lnTo>
                      <a:pt x="4089400" y="1270000"/>
                    </a:lnTo>
                    <a:cubicBezTo>
                      <a:pt x="4140200" y="1270000"/>
                      <a:pt x="4178300" y="1244600"/>
                      <a:pt x="4203700" y="1206500"/>
                    </a:cubicBezTo>
                    <a:lnTo>
                      <a:pt x="4343400" y="952500"/>
                    </a:lnTo>
                    <a:close/>
                    <a:moveTo>
                      <a:pt x="4813300" y="1244600"/>
                    </a:moveTo>
                    <a:cubicBezTo>
                      <a:pt x="4826000" y="1231900"/>
                      <a:pt x="4838700" y="1231900"/>
                      <a:pt x="4864100" y="1231900"/>
                    </a:cubicBezTo>
                    <a:cubicBezTo>
                      <a:pt x="4876800" y="1231900"/>
                      <a:pt x="4889500" y="1244600"/>
                      <a:pt x="4902200" y="1257300"/>
                    </a:cubicBezTo>
                    <a:lnTo>
                      <a:pt x="5054600" y="1498600"/>
                    </a:lnTo>
                    <a:cubicBezTo>
                      <a:pt x="5092700" y="1549400"/>
                      <a:pt x="5092700" y="1612900"/>
                      <a:pt x="5041900" y="1663700"/>
                    </a:cubicBezTo>
                    <a:lnTo>
                      <a:pt x="4813300" y="1892300"/>
                    </a:lnTo>
                    <a:cubicBezTo>
                      <a:pt x="4813300" y="1892300"/>
                      <a:pt x="4787900" y="1905000"/>
                      <a:pt x="4775200" y="1905000"/>
                    </a:cubicBezTo>
                    <a:cubicBezTo>
                      <a:pt x="4699000" y="1879600"/>
                      <a:pt x="4660900" y="1790700"/>
                      <a:pt x="4724400" y="1727200"/>
                    </a:cubicBezTo>
                    <a:lnTo>
                      <a:pt x="4864100" y="1587500"/>
                    </a:lnTo>
                    <a:lnTo>
                      <a:pt x="4699000" y="1422400"/>
                    </a:lnTo>
                    <a:cubicBezTo>
                      <a:pt x="4686300" y="1409700"/>
                      <a:pt x="4673600" y="1384300"/>
                      <a:pt x="4673600" y="1371600"/>
                    </a:cubicBezTo>
                    <a:cubicBezTo>
                      <a:pt x="4673600" y="1346200"/>
                      <a:pt x="4686300" y="1333500"/>
                      <a:pt x="4699000" y="1320800"/>
                    </a:cubicBezTo>
                    <a:lnTo>
                      <a:pt x="4813300" y="1244600"/>
                    </a:lnTo>
                    <a:close/>
                    <a:moveTo>
                      <a:pt x="6197600" y="254000"/>
                    </a:moveTo>
                    <a:cubicBezTo>
                      <a:pt x="6197600" y="393700"/>
                      <a:pt x="6083300" y="508000"/>
                      <a:pt x="5943600" y="508000"/>
                    </a:cubicBezTo>
                    <a:cubicBezTo>
                      <a:pt x="5803900" y="508000"/>
                      <a:pt x="5689600" y="393700"/>
                      <a:pt x="5689600" y="254000"/>
                    </a:cubicBezTo>
                    <a:cubicBezTo>
                      <a:pt x="5689600" y="114300"/>
                      <a:pt x="5803900" y="0"/>
                      <a:pt x="5943600" y="0"/>
                    </a:cubicBezTo>
                    <a:cubicBezTo>
                      <a:pt x="6083300" y="0"/>
                      <a:pt x="6197600" y="114300"/>
                      <a:pt x="6197600" y="254000"/>
                    </a:cubicBezTo>
                    <a:close/>
                    <a:moveTo>
                      <a:pt x="5651500" y="1257300"/>
                    </a:moveTo>
                    <a:cubicBezTo>
                      <a:pt x="5664200" y="1244600"/>
                      <a:pt x="5676900" y="1231900"/>
                      <a:pt x="5689600" y="1231900"/>
                    </a:cubicBezTo>
                    <a:cubicBezTo>
                      <a:pt x="5715000" y="1231900"/>
                      <a:pt x="5727700" y="1231900"/>
                      <a:pt x="5740400" y="1244600"/>
                    </a:cubicBezTo>
                    <a:lnTo>
                      <a:pt x="5854700" y="1320800"/>
                    </a:lnTo>
                    <a:cubicBezTo>
                      <a:pt x="5867400" y="1333500"/>
                      <a:pt x="5880100" y="1346200"/>
                      <a:pt x="5880100" y="1371600"/>
                    </a:cubicBezTo>
                    <a:cubicBezTo>
                      <a:pt x="5880100" y="1384300"/>
                      <a:pt x="5867400" y="1409700"/>
                      <a:pt x="5854700" y="1422400"/>
                    </a:cubicBezTo>
                    <a:lnTo>
                      <a:pt x="5689600" y="1587500"/>
                    </a:lnTo>
                    <a:lnTo>
                      <a:pt x="5829300" y="1727200"/>
                    </a:lnTo>
                    <a:cubicBezTo>
                      <a:pt x="5892800" y="1790700"/>
                      <a:pt x="5854700" y="1879600"/>
                      <a:pt x="5778500" y="1905000"/>
                    </a:cubicBezTo>
                    <a:cubicBezTo>
                      <a:pt x="5765800" y="1905000"/>
                      <a:pt x="5740400" y="1892300"/>
                      <a:pt x="5740400" y="1892300"/>
                    </a:cubicBezTo>
                    <a:lnTo>
                      <a:pt x="5511800" y="1663700"/>
                    </a:lnTo>
                    <a:cubicBezTo>
                      <a:pt x="5461000" y="1612900"/>
                      <a:pt x="5461000" y="1549400"/>
                      <a:pt x="5499100" y="1498600"/>
                    </a:cubicBezTo>
                    <a:lnTo>
                      <a:pt x="5651500" y="1257300"/>
                    </a:lnTo>
                    <a:close/>
                    <a:moveTo>
                      <a:pt x="5676900" y="952500"/>
                    </a:moveTo>
                    <a:cubicBezTo>
                      <a:pt x="5676900" y="952500"/>
                      <a:pt x="5689600" y="952500"/>
                      <a:pt x="5689600" y="965200"/>
                    </a:cubicBezTo>
                    <a:lnTo>
                      <a:pt x="5689600" y="1130300"/>
                    </a:lnTo>
                    <a:cubicBezTo>
                      <a:pt x="5689600" y="1130300"/>
                      <a:pt x="5702300" y="1143000"/>
                      <a:pt x="5702300" y="1143000"/>
                    </a:cubicBezTo>
                    <a:cubicBezTo>
                      <a:pt x="5867400" y="1117600"/>
                      <a:pt x="6019800" y="1117600"/>
                      <a:pt x="6184900" y="1143000"/>
                    </a:cubicBezTo>
                    <a:cubicBezTo>
                      <a:pt x="6184900" y="1143000"/>
                      <a:pt x="6184900" y="1143000"/>
                      <a:pt x="6197600" y="1143000"/>
                    </a:cubicBezTo>
                    <a:cubicBezTo>
                      <a:pt x="6197600" y="1130300"/>
                      <a:pt x="6197600" y="1130300"/>
                      <a:pt x="6197600" y="1130300"/>
                    </a:cubicBezTo>
                    <a:lnTo>
                      <a:pt x="6197600" y="965200"/>
                    </a:lnTo>
                    <a:cubicBezTo>
                      <a:pt x="6197600" y="952500"/>
                      <a:pt x="6210300" y="952500"/>
                      <a:pt x="6210300" y="952500"/>
                    </a:cubicBezTo>
                    <a:lnTo>
                      <a:pt x="6350000" y="1206500"/>
                    </a:lnTo>
                    <a:cubicBezTo>
                      <a:pt x="6375400" y="1244600"/>
                      <a:pt x="6413500" y="1270000"/>
                      <a:pt x="6464300" y="1270000"/>
                    </a:cubicBezTo>
                    <a:lnTo>
                      <a:pt x="6527800" y="1270000"/>
                    </a:lnTo>
                    <a:cubicBezTo>
                      <a:pt x="6540500" y="1270000"/>
                      <a:pt x="6540500" y="1270000"/>
                      <a:pt x="6553200" y="1257300"/>
                    </a:cubicBezTo>
                    <a:cubicBezTo>
                      <a:pt x="6553200" y="1244600"/>
                      <a:pt x="6553200" y="1231900"/>
                      <a:pt x="6553200" y="1219200"/>
                    </a:cubicBezTo>
                    <a:lnTo>
                      <a:pt x="6324600" y="825500"/>
                    </a:lnTo>
                    <a:lnTo>
                      <a:pt x="6273800" y="711200"/>
                    </a:lnTo>
                    <a:cubicBezTo>
                      <a:pt x="6223000" y="622300"/>
                      <a:pt x="6134100" y="571500"/>
                      <a:pt x="6045200" y="571500"/>
                    </a:cubicBezTo>
                    <a:lnTo>
                      <a:pt x="5842000" y="571500"/>
                    </a:lnTo>
                    <a:cubicBezTo>
                      <a:pt x="5753100" y="571500"/>
                      <a:pt x="5664200" y="622300"/>
                      <a:pt x="5613400" y="711200"/>
                    </a:cubicBezTo>
                    <a:lnTo>
                      <a:pt x="5562600" y="825500"/>
                    </a:lnTo>
                    <a:lnTo>
                      <a:pt x="5334000" y="1219200"/>
                    </a:lnTo>
                    <a:cubicBezTo>
                      <a:pt x="5334000" y="1231900"/>
                      <a:pt x="5334000" y="1244600"/>
                      <a:pt x="5334000" y="1257300"/>
                    </a:cubicBezTo>
                    <a:cubicBezTo>
                      <a:pt x="5346700" y="1270000"/>
                      <a:pt x="5346700" y="1270000"/>
                      <a:pt x="5359400" y="1270000"/>
                    </a:cubicBezTo>
                    <a:lnTo>
                      <a:pt x="5422900" y="1270000"/>
                    </a:lnTo>
                    <a:cubicBezTo>
                      <a:pt x="5473700" y="1270000"/>
                      <a:pt x="5511800" y="1244600"/>
                      <a:pt x="5537200" y="1206500"/>
                    </a:cubicBezTo>
                    <a:lnTo>
                      <a:pt x="5676900" y="952500"/>
                    </a:lnTo>
                    <a:close/>
                    <a:moveTo>
                      <a:pt x="6146800" y="1244600"/>
                    </a:moveTo>
                    <a:cubicBezTo>
                      <a:pt x="6159500" y="1231900"/>
                      <a:pt x="6172200" y="1231900"/>
                      <a:pt x="6197600" y="1231900"/>
                    </a:cubicBezTo>
                    <a:cubicBezTo>
                      <a:pt x="6210300" y="1231900"/>
                      <a:pt x="6223000" y="1244600"/>
                      <a:pt x="6235700" y="1257300"/>
                    </a:cubicBezTo>
                    <a:lnTo>
                      <a:pt x="6388100" y="1498600"/>
                    </a:lnTo>
                    <a:cubicBezTo>
                      <a:pt x="6426200" y="1549400"/>
                      <a:pt x="6426200" y="1612900"/>
                      <a:pt x="6375400" y="1663700"/>
                    </a:cubicBezTo>
                    <a:lnTo>
                      <a:pt x="6146800" y="1892300"/>
                    </a:lnTo>
                    <a:cubicBezTo>
                      <a:pt x="6146800" y="1892300"/>
                      <a:pt x="6121400" y="1905000"/>
                      <a:pt x="6108700" y="1905000"/>
                    </a:cubicBezTo>
                    <a:cubicBezTo>
                      <a:pt x="6032500" y="1879600"/>
                      <a:pt x="5994400" y="1790700"/>
                      <a:pt x="6057900" y="1727200"/>
                    </a:cubicBezTo>
                    <a:lnTo>
                      <a:pt x="6197600" y="1587500"/>
                    </a:lnTo>
                    <a:lnTo>
                      <a:pt x="6032500" y="1422400"/>
                    </a:lnTo>
                    <a:cubicBezTo>
                      <a:pt x="6019800" y="1409700"/>
                      <a:pt x="6007100" y="1384300"/>
                      <a:pt x="6007100" y="1371600"/>
                    </a:cubicBezTo>
                    <a:cubicBezTo>
                      <a:pt x="6007100" y="1346200"/>
                      <a:pt x="6019800" y="1333500"/>
                      <a:pt x="6032500" y="1320800"/>
                    </a:cubicBezTo>
                    <a:lnTo>
                      <a:pt x="6146800" y="1244600"/>
                    </a:lnTo>
                    <a:close/>
                    <a:moveTo>
                      <a:pt x="7531100" y="254000"/>
                    </a:moveTo>
                    <a:cubicBezTo>
                      <a:pt x="7531100" y="393700"/>
                      <a:pt x="7416800" y="508000"/>
                      <a:pt x="7277100" y="508000"/>
                    </a:cubicBezTo>
                    <a:cubicBezTo>
                      <a:pt x="7137400" y="508000"/>
                      <a:pt x="7023100" y="393700"/>
                      <a:pt x="7023100" y="254000"/>
                    </a:cubicBezTo>
                    <a:cubicBezTo>
                      <a:pt x="7023100" y="114300"/>
                      <a:pt x="7137400" y="0"/>
                      <a:pt x="7277100" y="0"/>
                    </a:cubicBezTo>
                    <a:cubicBezTo>
                      <a:pt x="7416800" y="0"/>
                      <a:pt x="7531100" y="114300"/>
                      <a:pt x="7531100" y="254000"/>
                    </a:cubicBezTo>
                    <a:close/>
                    <a:moveTo>
                      <a:pt x="6985000" y="1257300"/>
                    </a:moveTo>
                    <a:cubicBezTo>
                      <a:pt x="6997700" y="1244600"/>
                      <a:pt x="7010400" y="1231900"/>
                      <a:pt x="7023100" y="1231900"/>
                    </a:cubicBezTo>
                    <a:cubicBezTo>
                      <a:pt x="7048500" y="1231900"/>
                      <a:pt x="7061200" y="1231900"/>
                      <a:pt x="7073900" y="1244600"/>
                    </a:cubicBezTo>
                    <a:lnTo>
                      <a:pt x="7188200" y="1320800"/>
                    </a:lnTo>
                    <a:cubicBezTo>
                      <a:pt x="7200900" y="1333500"/>
                      <a:pt x="7213600" y="1346200"/>
                      <a:pt x="7213600" y="1371600"/>
                    </a:cubicBezTo>
                    <a:cubicBezTo>
                      <a:pt x="7213600" y="1384300"/>
                      <a:pt x="7200900" y="1409700"/>
                      <a:pt x="7188200" y="1422400"/>
                    </a:cubicBezTo>
                    <a:lnTo>
                      <a:pt x="7023100" y="1587500"/>
                    </a:lnTo>
                    <a:lnTo>
                      <a:pt x="7162800" y="1727200"/>
                    </a:lnTo>
                    <a:cubicBezTo>
                      <a:pt x="7226300" y="1790700"/>
                      <a:pt x="7188200" y="1879600"/>
                      <a:pt x="7112000" y="1905000"/>
                    </a:cubicBezTo>
                    <a:cubicBezTo>
                      <a:pt x="7099300" y="1905000"/>
                      <a:pt x="7073900" y="1892300"/>
                      <a:pt x="7073900" y="1892300"/>
                    </a:cubicBezTo>
                    <a:lnTo>
                      <a:pt x="6845300" y="1663700"/>
                    </a:lnTo>
                    <a:cubicBezTo>
                      <a:pt x="6794500" y="1612900"/>
                      <a:pt x="6794500" y="1549400"/>
                      <a:pt x="6832600" y="1498600"/>
                    </a:cubicBezTo>
                    <a:lnTo>
                      <a:pt x="6985000" y="1257300"/>
                    </a:lnTo>
                    <a:close/>
                    <a:moveTo>
                      <a:pt x="7010400" y="952500"/>
                    </a:moveTo>
                    <a:cubicBezTo>
                      <a:pt x="7010400" y="952500"/>
                      <a:pt x="7023100" y="952500"/>
                      <a:pt x="7023100" y="965200"/>
                    </a:cubicBezTo>
                    <a:lnTo>
                      <a:pt x="7023100" y="1130300"/>
                    </a:lnTo>
                    <a:cubicBezTo>
                      <a:pt x="7023100" y="1130300"/>
                      <a:pt x="7035800" y="1143000"/>
                      <a:pt x="7035800" y="1143000"/>
                    </a:cubicBezTo>
                    <a:cubicBezTo>
                      <a:pt x="7200900" y="1117600"/>
                      <a:pt x="7353300" y="1117600"/>
                      <a:pt x="7518400" y="1143000"/>
                    </a:cubicBezTo>
                    <a:cubicBezTo>
                      <a:pt x="7518400" y="1143000"/>
                      <a:pt x="7518400" y="1143000"/>
                      <a:pt x="7531100" y="1143000"/>
                    </a:cubicBezTo>
                    <a:cubicBezTo>
                      <a:pt x="7531100" y="1130300"/>
                      <a:pt x="7531100" y="1130300"/>
                      <a:pt x="7531100" y="1130300"/>
                    </a:cubicBezTo>
                    <a:lnTo>
                      <a:pt x="7531100" y="965200"/>
                    </a:lnTo>
                    <a:cubicBezTo>
                      <a:pt x="7531100" y="952500"/>
                      <a:pt x="7543800" y="952500"/>
                      <a:pt x="7543800" y="952500"/>
                    </a:cubicBezTo>
                    <a:lnTo>
                      <a:pt x="7683500" y="1206500"/>
                    </a:lnTo>
                    <a:cubicBezTo>
                      <a:pt x="7708900" y="1244600"/>
                      <a:pt x="7747000" y="1270000"/>
                      <a:pt x="7797800" y="1270000"/>
                    </a:cubicBezTo>
                    <a:lnTo>
                      <a:pt x="7861300" y="1270000"/>
                    </a:lnTo>
                    <a:cubicBezTo>
                      <a:pt x="7874000" y="1270000"/>
                      <a:pt x="7874000" y="1270000"/>
                      <a:pt x="7886700" y="1257300"/>
                    </a:cubicBezTo>
                    <a:cubicBezTo>
                      <a:pt x="7886700" y="1244600"/>
                      <a:pt x="7886700" y="1231900"/>
                      <a:pt x="7886700" y="1219200"/>
                    </a:cubicBezTo>
                    <a:lnTo>
                      <a:pt x="7658100" y="825500"/>
                    </a:lnTo>
                    <a:lnTo>
                      <a:pt x="7607300" y="711200"/>
                    </a:lnTo>
                    <a:cubicBezTo>
                      <a:pt x="7556500" y="622300"/>
                      <a:pt x="7467600" y="571500"/>
                      <a:pt x="7378700" y="571500"/>
                    </a:cubicBezTo>
                    <a:lnTo>
                      <a:pt x="7175500" y="571500"/>
                    </a:lnTo>
                    <a:cubicBezTo>
                      <a:pt x="7086600" y="571500"/>
                      <a:pt x="6997700" y="622300"/>
                      <a:pt x="6946900" y="711200"/>
                    </a:cubicBezTo>
                    <a:lnTo>
                      <a:pt x="6896100" y="825500"/>
                    </a:lnTo>
                    <a:lnTo>
                      <a:pt x="6667500" y="1219200"/>
                    </a:lnTo>
                    <a:cubicBezTo>
                      <a:pt x="6667500" y="1231900"/>
                      <a:pt x="6667500" y="1244600"/>
                      <a:pt x="6667500" y="1257300"/>
                    </a:cubicBezTo>
                    <a:cubicBezTo>
                      <a:pt x="6680200" y="1270000"/>
                      <a:pt x="6680200" y="1270000"/>
                      <a:pt x="6692900" y="1270000"/>
                    </a:cubicBezTo>
                    <a:lnTo>
                      <a:pt x="6756400" y="1270000"/>
                    </a:lnTo>
                    <a:cubicBezTo>
                      <a:pt x="6807200" y="1270000"/>
                      <a:pt x="6845300" y="1244600"/>
                      <a:pt x="6870700" y="1206500"/>
                    </a:cubicBezTo>
                    <a:lnTo>
                      <a:pt x="7010400" y="952500"/>
                    </a:lnTo>
                    <a:close/>
                    <a:moveTo>
                      <a:pt x="7480300" y="1244600"/>
                    </a:moveTo>
                    <a:cubicBezTo>
                      <a:pt x="7493000" y="1231900"/>
                      <a:pt x="7505700" y="1231900"/>
                      <a:pt x="7531100" y="1231900"/>
                    </a:cubicBezTo>
                    <a:cubicBezTo>
                      <a:pt x="7543800" y="1231900"/>
                      <a:pt x="7556500" y="1244600"/>
                      <a:pt x="7569200" y="1257300"/>
                    </a:cubicBezTo>
                    <a:lnTo>
                      <a:pt x="7721600" y="1498600"/>
                    </a:lnTo>
                    <a:cubicBezTo>
                      <a:pt x="7759700" y="1549400"/>
                      <a:pt x="7759700" y="1612900"/>
                      <a:pt x="7708900" y="1663700"/>
                    </a:cubicBezTo>
                    <a:lnTo>
                      <a:pt x="7480300" y="1892300"/>
                    </a:lnTo>
                    <a:cubicBezTo>
                      <a:pt x="7480300" y="1892300"/>
                      <a:pt x="7454900" y="1905000"/>
                      <a:pt x="7442200" y="1905000"/>
                    </a:cubicBezTo>
                    <a:cubicBezTo>
                      <a:pt x="7366000" y="1879600"/>
                      <a:pt x="7327900" y="1790700"/>
                      <a:pt x="7391400" y="1727200"/>
                    </a:cubicBezTo>
                    <a:lnTo>
                      <a:pt x="7531100" y="1587500"/>
                    </a:lnTo>
                    <a:lnTo>
                      <a:pt x="7366000" y="1422400"/>
                    </a:lnTo>
                    <a:cubicBezTo>
                      <a:pt x="7353300" y="1409700"/>
                      <a:pt x="7340600" y="1384300"/>
                      <a:pt x="7340600" y="1371600"/>
                    </a:cubicBezTo>
                    <a:cubicBezTo>
                      <a:pt x="7340600" y="1346200"/>
                      <a:pt x="7353300" y="1333500"/>
                      <a:pt x="7366000" y="1320800"/>
                    </a:cubicBezTo>
                    <a:lnTo>
                      <a:pt x="7480300" y="1244600"/>
                    </a:lnTo>
                    <a:close/>
                    <a:moveTo>
                      <a:pt x="8864600" y="254000"/>
                    </a:moveTo>
                    <a:cubicBezTo>
                      <a:pt x="8864600" y="393700"/>
                      <a:pt x="8750300" y="508000"/>
                      <a:pt x="8610600" y="508000"/>
                    </a:cubicBezTo>
                    <a:cubicBezTo>
                      <a:pt x="8470900" y="508000"/>
                      <a:pt x="8356600" y="393700"/>
                      <a:pt x="8356600" y="254000"/>
                    </a:cubicBezTo>
                    <a:cubicBezTo>
                      <a:pt x="8356600" y="114300"/>
                      <a:pt x="8470900" y="0"/>
                      <a:pt x="8610600" y="0"/>
                    </a:cubicBezTo>
                    <a:cubicBezTo>
                      <a:pt x="8750300" y="0"/>
                      <a:pt x="8864600" y="114300"/>
                      <a:pt x="8864600" y="254000"/>
                    </a:cubicBezTo>
                    <a:close/>
                    <a:moveTo>
                      <a:pt x="8318500" y="1257300"/>
                    </a:moveTo>
                    <a:cubicBezTo>
                      <a:pt x="8331200" y="1244600"/>
                      <a:pt x="8343900" y="1231900"/>
                      <a:pt x="8356600" y="1231900"/>
                    </a:cubicBezTo>
                    <a:cubicBezTo>
                      <a:pt x="8382000" y="1231900"/>
                      <a:pt x="8394700" y="1231900"/>
                      <a:pt x="8407400" y="1244600"/>
                    </a:cubicBezTo>
                    <a:lnTo>
                      <a:pt x="8521700" y="1320800"/>
                    </a:lnTo>
                    <a:cubicBezTo>
                      <a:pt x="8534400" y="1333500"/>
                      <a:pt x="8547100" y="1346200"/>
                      <a:pt x="8547100" y="1371600"/>
                    </a:cubicBezTo>
                    <a:cubicBezTo>
                      <a:pt x="8547100" y="1384300"/>
                      <a:pt x="8534400" y="1409700"/>
                      <a:pt x="8521700" y="1422400"/>
                    </a:cubicBezTo>
                    <a:lnTo>
                      <a:pt x="8356600" y="1587500"/>
                    </a:lnTo>
                    <a:lnTo>
                      <a:pt x="8496300" y="1727200"/>
                    </a:lnTo>
                    <a:cubicBezTo>
                      <a:pt x="8559800" y="1790700"/>
                      <a:pt x="8521700" y="1879600"/>
                      <a:pt x="8445500" y="1905000"/>
                    </a:cubicBezTo>
                    <a:cubicBezTo>
                      <a:pt x="8432800" y="1905000"/>
                      <a:pt x="8407400" y="1892300"/>
                      <a:pt x="8407400" y="1892300"/>
                    </a:cubicBezTo>
                    <a:lnTo>
                      <a:pt x="8178800" y="1663700"/>
                    </a:lnTo>
                    <a:cubicBezTo>
                      <a:pt x="8128000" y="1612900"/>
                      <a:pt x="8128000" y="1549400"/>
                      <a:pt x="8166100" y="1498600"/>
                    </a:cubicBezTo>
                    <a:lnTo>
                      <a:pt x="8318500" y="1257300"/>
                    </a:lnTo>
                    <a:close/>
                    <a:moveTo>
                      <a:pt x="8343900" y="952500"/>
                    </a:moveTo>
                    <a:cubicBezTo>
                      <a:pt x="8343900" y="952500"/>
                      <a:pt x="8356600" y="952500"/>
                      <a:pt x="8356600" y="965200"/>
                    </a:cubicBezTo>
                    <a:lnTo>
                      <a:pt x="8356600" y="1130300"/>
                    </a:lnTo>
                    <a:cubicBezTo>
                      <a:pt x="8356600" y="1130300"/>
                      <a:pt x="8369300" y="1143000"/>
                      <a:pt x="8369300" y="1143000"/>
                    </a:cubicBezTo>
                    <a:cubicBezTo>
                      <a:pt x="8534400" y="1117600"/>
                      <a:pt x="8686800" y="1117600"/>
                      <a:pt x="8851900" y="1143000"/>
                    </a:cubicBezTo>
                    <a:cubicBezTo>
                      <a:pt x="8851900" y="1143000"/>
                      <a:pt x="8851900" y="1143000"/>
                      <a:pt x="8864600" y="1143000"/>
                    </a:cubicBezTo>
                    <a:cubicBezTo>
                      <a:pt x="8864600" y="1130300"/>
                      <a:pt x="8864600" y="1130300"/>
                      <a:pt x="8864600" y="1130300"/>
                    </a:cubicBezTo>
                    <a:lnTo>
                      <a:pt x="8864600" y="965200"/>
                    </a:lnTo>
                    <a:cubicBezTo>
                      <a:pt x="8864600" y="952500"/>
                      <a:pt x="8877300" y="952500"/>
                      <a:pt x="8877300" y="952500"/>
                    </a:cubicBezTo>
                    <a:lnTo>
                      <a:pt x="9017000" y="1206500"/>
                    </a:lnTo>
                    <a:cubicBezTo>
                      <a:pt x="9042400" y="1244600"/>
                      <a:pt x="9080500" y="1270000"/>
                      <a:pt x="9131300" y="1270000"/>
                    </a:cubicBezTo>
                    <a:lnTo>
                      <a:pt x="9194800" y="1270000"/>
                    </a:lnTo>
                    <a:cubicBezTo>
                      <a:pt x="9207500" y="1270000"/>
                      <a:pt x="9207500" y="1270000"/>
                      <a:pt x="9220200" y="1257300"/>
                    </a:cubicBezTo>
                    <a:cubicBezTo>
                      <a:pt x="9220200" y="1244600"/>
                      <a:pt x="9220200" y="1231900"/>
                      <a:pt x="9220200" y="1219200"/>
                    </a:cubicBezTo>
                    <a:lnTo>
                      <a:pt x="8991600" y="825500"/>
                    </a:lnTo>
                    <a:lnTo>
                      <a:pt x="8940800" y="711200"/>
                    </a:lnTo>
                    <a:cubicBezTo>
                      <a:pt x="8890000" y="622300"/>
                      <a:pt x="8801100" y="571500"/>
                      <a:pt x="8712200" y="571500"/>
                    </a:cubicBezTo>
                    <a:lnTo>
                      <a:pt x="8509000" y="571500"/>
                    </a:lnTo>
                    <a:cubicBezTo>
                      <a:pt x="8420100" y="571500"/>
                      <a:pt x="8331200" y="622300"/>
                      <a:pt x="8280400" y="711200"/>
                    </a:cubicBezTo>
                    <a:lnTo>
                      <a:pt x="8229600" y="825500"/>
                    </a:lnTo>
                    <a:lnTo>
                      <a:pt x="8001000" y="1219200"/>
                    </a:lnTo>
                    <a:cubicBezTo>
                      <a:pt x="8001000" y="1231900"/>
                      <a:pt x="8001000" y="1244600"/>
                      <a:pt x="8001000" y="1257300"/>
                    </a:cubicBezTo>
                    <a:cubicBezTo>
                      <a:pt x="8013700" y="1270000"/>
                      <a:pt x="8013700" y="1270000"/>
                      <a:pt x="8026400" y="1270000"/>
                    </a:cubicBezTo>
                    <a:lnTo>
                      <a:pt x="8089900" y="1270000"/>
                    </a:lnTo>
                    <a:cubicBezTo>
                      <a:pt x="8140700" y="1270000"/>
                      <a:pt x="8178800" y="1244600"/>
                      <a:pt x="8204200" y="1206500"/>
                    </a:cubicBezTo>
                    <a:lnTo>
                      <a:pt x="8343900" y="952500"/>
                    </a:lnTo>
                    <a:close/>
                    <a:moveTo>
                      <a:pt x="8813800" y="1244600"/>
                    </a:moveTo>
                    <a:cubicBezTo>
                      <a:pt x="8826500" y="1231900"/>
                      <a:pt x="8839200" y="1231900"/>
                      <a:pt x="8864600" y="1231900"/>
                    </a:cubicBezTo>
                    <a:cubicBezTo>
                      <a:pt x="8877300" y="1231900"/>
                      <a:pt x="8890000" y="1244600"/>
                      <a:pt x="8902700" y="1257300"/>
                    </a:cubicBezTo>
                    <a:lnTo>
                      <a:pt x="9055100" y="1498600"/>
                    </a:lnTo>
                    <a:cubicBezTo>
                      <a:pt x="9093200" y="1549400"/>
                      <a:pt x="9093200" y="1612900"/>
                      <a:pt x="9042400" y="1663700"/>
                    </a:cubicBezTo>
                    <a:lnTo>
                      <a:pt x="8813800" y="1892300"/>
                    </a:lnTo>
                    <a:cubicBezTo>
                      <a:pt x="8813800" y="1892300"/>
                      <a:pt x="8788400" y="1905000"/>
                      <a:pt x="8775700" y="1905000"/>
                    </a:cubicBezTo>
                    <a:cubicBezTo>
                      <a:pt x="8699500" y="1879600"/>
                      <a:pt x="8661400" y="1790700"/>
                      <a:pt x="8724900" y="1727200"/>
                    </a:cubicBezTo>
                    <a:lnTo>
                      <a:pt x="8864600" y="1587500"/>
                    </a:lnTo>
                    <a:lnTo>
                      <a:pt x="8699500" y="1422400"/>
                    </a:lnTo>
                    <a:cubicBezTo>
                      <a:pt x="8686800" y="1409700"/>
                      <a:pt x="8674100" y="1384300"/>
                      <a:pt x="8674100" y="1371600"/>
                    </a:cubicBezTo>
                    <a:cubicBezTo>
                      <a:pt x="8674100" y="1346200"/>
                      <a:pt x="8686800" y="1333500"/>
                      <a:pt x="8699500" y="1320800"/>
                    </a:cubicBezTo>
                    <a:lnTo>
                      <a:pt x="8813800" y="1244600"/>
                    </a:lnTo>
                    <a:close/>
                    <a:moveTo>
                      <a:pt x="10198100" y="254000"/>
                    </a:moveTo>
                    <a:cubicBezTo>
                      <a:pt x="10198100" y="393700"/>
                      <a:pt x="10083800" y="508000"/>
                      <a:pt x="9944100" y="508000"/>
                    </a:cubicBezTo>
                    <a:cubicBezTo>
                      <a:pt x="9804400" y="508000"/>
                      <a:pt x="9690100" y="393700"/>
                      <a:pt x="9690100" y="254000"/>
                    </a:cubicBezTo>
                    <a:cubicBezTo>
                      <a:pt x="9690100" y="114300"/>
                      <a:pt x="9804400" y="0"/>
                      <a:pt x="9944100" y="0"/>
                    </a:cubicBezTo>
                    <a:cubicBezTo>
                      <a:pt x="10083800" y="0"/>
                      <a:pt x="10198100" y="114300"/>
                      <a:pt x="10198100" y="254000"/>
                    </a:cubicBezTo>
                    <a:close/>
                    <a:moveTo>
                      <a:pt x="9652000" y="1257300"/>
                    </a:moveTo>
                    <a:cubicBezTo>
                      <a:pt x="9664700" y="1244600"/>
                      <a:pt x="9677400" y="1231900"/>
                      <a:pt x="9690100" y="1231900"/>
                    </a:cubicBezTo>
                    <a:cubicBezTo>
                      <a:pt x="9715500" y="1231900"/>
                      <a:pt x="9728200" y="1231900"/>
                      <a:pt x="9740900" y="1244600"/>
                    </a:cubicBezTo>
                    <a:lnTo>
                      <a:pt x="9855200" y="1320800"/>
                    </a:lnTo>
                    <a:cubicBezTo>
                      <a:pt x="9867900" y="1333500"/>
                      <a:pt x="9880600" y="1346200"/>
                      <a:pt x="9880600" y="1371600"/>
                    </a:cubicBezTo>
                    <a:cubicBezTo>
                      <a:pt x="9880600" y="1384300"/>
                      <a:pt x="9867900" y="1409700"/>
                      <a:pt x="9855200" y="1422400"/>
                    </a:cubicBezTo>
                    <a:lnTo>
                      <a:pt x="9690100" y="1587500"/>
                    </a:lnTo>
                    <a:lnTo>
                      <a:pt x="9829800" y="1727200"/>
                    </a:lnTo>
                    <a:cubicBezTo>
                      <a:pt x="9893300" y="1790700"/>
                      <a:pt x="9855200" y="1879600"/>
                      <a:pt x="9779000" y="1905000"/>
                    </a:cubicBezTo>
                    <a:cubicBezTo>
                      <a:pt x="9766300" y="1905000"/>
                      <a:pt x="9740900" y="1892300"/>
                      <a:pt x="9740900" y="1892300"/>
                    </a:cubicBezTo>
                    <a:lnTo>
                      <a:pt x="9512300" y="1663700"/>
                    </a:lnTo>
                    <a:cubicBezTo>
                      <a:pt x="9461500" y="1612900"/>
                      <a:pt x="9461500" y="1549400"/>
                      <a:pt x="9499600" y="1498600"/>
                    </a:cubicBezTo>
                    <a:lnTo>
                      <a:pt x="9652000" y="1257300"/>
                    </a:lnTo>
                    <a:close/>
                    <a:moveTo>
                      <a:pt x="9677400" y="952500"/>
                    </a:moveTo>
                    <a:cubicBezTo>
                      <a:pt x="9677400" y="952500"/>
                      <a:pt x="9690100" y="952500"/>
                      <a:pt x="9690100" y="965200"/>
                    </a:cubicBezTo>
                    <a:lnTo>
                      <a:pt x="9690100" y="1130300"/>
                    </a:lnTo>
                    <a:cubicBezTo>
                      <a:pt x="9690100" y="1130300"/>
                      <a:pt x="9702800" y="1143000"/>
                      <a:pt x="9702800" y="1143000"/>
                    </a:cubicBezTo>
                    <a:cubicBezTo>
                      <a:pt x="9867900" y="1117600"/>
                      <a:pt x="10020300" y="1117600"/>
                      <a:pt x="10185400" y="1143000"/>
                    </a:cubicBezTo>
                    <a:cubicBezTo>
                      <a:pt x="10185400" y="1143000"/>
                      <a:pt x="10185400" y="1143000"/>
                      <a:pt x="10198100" y="1143000"/>
                    </a:cubicBezTo>
                    <a:cubicBezTo>
                      <a:pt x="10198100" y="1130300"/>
                      <a:pt x="10198100" y="1130300"/>
                      <a:pt x="10198100" y="1130300"/>
                    </a:cubicBezTo>
                    <a:lnTo>
                      <a:pt x="10198100" y="965200"/>
                    </a:lnTo>
                    <a:cubicBezTo>
                      <a:pt x="10198100" y="952500"/>
                      <a:pt x="10210800" y="952500"/>
                      <a:pt x="10210800" y="952500"/>
                    </a:cubicBezTo>
                    <a:lnTo>
                      <a:pt x="10350500" y="1206500"/>
                    </a:lnTo>
                    <a:cubicBezTo>
                      <a:pt x="10375900" y="1244600"/>
                      <a:pt x="10414000" y="1270000"/>
                      <a:pt x="10464800" y="1270000"/>
                    </a:cubicBezTo>
                    <a:lnTo>
                      <a:pt x="10528300" y="1270000"/>
                    </a:lnTo>
                    <a:cubicBezTo>
                      <a:pt x="10541000" y="1270000"/>
                      <a:pt x="10541000" y="1270000"/>
                      <a:pt x="10553700" y="1257300"/>
                    </a:cubicBezTo>
                    <a:cubicBezTo>
                      <a:pt x="10553700" y="1244600"/>
                      <a:pt x="10553700" y="1231900"/>
                      <a:pt x="10553700" y="1219200"/>
                    </a:cubicBezTo>
                    <a:lnTo>
                      <a:pt x="10325100" y="825500"/>
                    </a:lnTo>
                    <a:lnTo>
                      <a:pt x="10274300" y="711200"/>
                    </a:lnTo>
                    <a:cubicBezTo>
                      <a:pt x="10223500" y="622300"/>
                      <a:pt x="10134600" y="571500"/>
                      <a:pt x="10045700" y="571500"/>
                    </a:cubicBezTo>
                    <a:lnTo>
                      <a:pt x="9842500" y="571500"/>
                    </a:lnTo>
                    <a:cubicBezTo>
                      <a:pt x="9753600" y="571500"/>
                      <a:pt x="9664700" y="622300"/>
                      <a:pt x="9613900" y="711200"/>
                    </a:cubicBezTo>
                    <a:lnTo>
                      <a:pt x="9563100" y="825500"/>
                    </a:lnTo>
                    <a:lnTo>
                      <a:pt x="9334500" y="1219200"/>
                    </a:lnTo>
                    <a:cubicBezTo>
                      <a:pt x="9334500" y="1231900"/>
                      <a:pt x="9334500" y="1244600"/>
                      <a:pt x="9334500" y="1257300"/>
                    </a:cubicBezTo>
                    <a:cubicBezTo>
                      <a:pt x="9347200" y="1270000"/>
                      <a:pt x="9347200" y="1270000"/>
                      <a:pt x="9359900" y="1270000"/>
                    </a:cubicBezTo>
                    <a:lnTo>
                      <a:pt x="9423400" y="1270000"/>
                    </a:lnTo>
                    <a:cubicBezTo>
                      <a:pt x="9474200" y="1270000"/>
                      <a:pt x="9512300" y="1244600"/>
                      <a:pt x="9537700" y="1206500"/>
                    </a:cubicBezTo>
                    <a:lnTo>
                      <a:pt x="9677400" y="952500"/>
                    </a:lnTo>
                    <a:close/>
                    <a:moveTo>
                      <a:pt x="10147300" y="1244600"/>
                    </a:moveTo>
                    <a:cubicBezTo>
                      <a:pt x="10160000" y="1231900"/>
                      <a:pt x="10172700" y="1231900"/>
                      <a:pt x="10198100" y="1231900"/>
                    </a:cubicBezTo>
                    <a:cubicBezTo>
                      <a:pt x="10210800" y="1231900"/>
                      <a:pt x="10223500" y="1244600"/>
                      <a:pt x="10236200" y="1257300"/>
                    </a:cubicBezTo>
                    <a:lnTo>
                      <a:pt x="10388600" y="1498600"/>
                    </a:lnTo>
                    <a:cubicBezTo>
                      <a:pt x="10426700" y="1549400"/>
                      <a:pt x="10426700" y="1612900"/>
                      <a:pt x="10375900" y="1663700"/>
                    </a:cubicBezTo>
                    <a:lnTo>
                      <a:pt x="10147300" y="1892300"/>
                    </a:lnTo>
                    <a:cubicBezTo>
                      <a:pt x="10147300" y="1892300"/>
                      <a:pt x="10121900" y="1905000"/>
                      <a:pt x="10109200" y="1905000"/>
                    </a:cubicBezTo>
                    <a:cubicBezTo>
                      <a:pt x="10033000" y="1879600"/>
                      <a:pt x="9994900" y="1790700"/>
                      <a:pt x="10058400" y="1727200"/>
                    </a:cubicBezTo>
                    <a:lnTo>
                      <a:pt x="10198100" y="1587500"/>
                    </a:lnTo>
                    <a:lnTo>
                      <a:pt x="10033000" y="1422400"/>
                    </a:lnTo>
                    <a:cubicBezTo>
                      <a:pt x="10020300" y="1409700"/>
                      <a:pt x="10007600" y="1384300"/>
                      <a:pt x="10007600" y="1371600"/>
                    </a:cubicBezTo>
                    <a:cubicBezTo>
                      <a:pt x="10007600" y="1346200"/>
                      <a:pt x="10020300" y="1333500"/>
                      <a:pt x="10033000" y="1320800"/>
                    </a:cubicBezTo>
                    <a:lnTo>
                      <a:pt x="10147300" y="12446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10693400" y="0"/>
                <a:ext cx="2552700" cy="1905000"/>
              </a:xfrm>
              <a:custGeom>
                <a:avLst/>
                <a:gdLst/>
                <a:ahLst/>
                <a:cxnLst/>
                <a:rect l="l" t="t" r="r" b="b"/>
                <a:pathLst>
                  <a:path w="2552700" h="1905000">
                    <a:moveTo>
                      <a:pt x="863600" y="254000"/>
                    </a:moveTo>
                    <a:cubicBezTo>
                      <a:pt x="863600" y="393700"/>
                      <a:pt x="749300" y="508000"/>
                      <a:pt x="609600" y="508000"/>
                    </a:cubicBezTo>
                    <a:cubicBezTo>
                      <a:pt x="469900" y="508000"/>
                      <a:pt x="355600" y="393700"/>
                      <a:pt x="355600" y="254000"/>
                    </a:cubicBezTo>
                    <a:cubicBezTo>
                      <a:pt x="355600" y="114300"/>
                      <a:pt x="469900" y="0"/>
                      <a:pt x="609600" y="0"/>
                    </a:cubicBezTo>
                    <a:cubicBezTo>
                      <a:pt x="749300" y="0"/>
                      <a:pt x="863600" y="114300"/>
                      <a:pt x="863600" y="254000"/>
                    </a:cubicBezTo>
                    <a:close/>
                    <a:moveTo>
                      <a:pt x="317500" y="1257300"/>
                    </a:moveTo>
                    <a:cubicBezTo>
                      <a:pt x="330200" y="1244600"/>
                      <a:pt x="342900" y="1231900"/>
                      <a:pt x="355600" y="1231900"/>
                    </a:cubicBezTo>
                    <a:cubicBezTo>
                      <a:pt x="381000" y="1231900"/>
                      <a:pt x="393700" y="1231900"/>
                      <a:pt x="406400" y="1244600"/>
                    </a:cubicBezTo>
                    <a:lnTo>
                      <a:pt x="520700" y="1320800"/>
                    </a:lnTo>
                    <a:cubicBezTo>
                      <a:pt x="533400" y="1333500"/>
                      <a:pt x="546100" y="1346200"/>
                      <a:pt x="546100" y="1371600"/>
                    </a:cubicBezTo>
                    <a:cubicBezTo>
                      <a:pt x="546100" y="1384300"/>
                      <a:pt x="533400" y="1409700"/>
                      <a:pt x="520700" y="1422400"/>
                    </a:cubicBezTo>
                    <a:lnTo>
                      <a:pt x="355600" y="1587500"/>
                    </a:lnTo>
                    <a:lnTo>
                      <a:pt x="495300" y="1727200"/>
                    </a:lnTo>
                    <a:cubicBezTo>
                      <a:pt x="558800" y="1790700"/>
                      <a:pt x="520700" y="1879600"/>
                      <a:pt x="444500" y="1905000"/>
                    </a:cubicBezTo>
                    <a:cubicBezTo>
                      <a:pt x="431800" y="1905000"/>
                      <a:pt x="406400" y="1892300"/>
                      <a:pt x="406400" y="1892300"/>
                    </a:cubicBezTo>
                    <a:lnTo>
                      <a:pt x="177800" y="1663700"/>
                    </a:lnTo>
                    <a:cubicBezTo>
                      <a:pt x="127000" y="1612900"/>
                      <a:pt x="127000" y="1549400"/>
                      <a:pt x="165100" y="1498600"/>
                    </a:cubicBezTo>
                    <a:lnTo>
                      <a:pt x="317500" y="1257300"/>
                    </a:lnTo>
                    <a:close/>
                    <a:moveTo>
                      <a:pt x="342900" y="952500"/>
                    </a:moveTo>
                    <a:cubicBezTo>
                      <a:pt x="342900" y="952500"/>
                      <a:pt x="355600" y="952500"/>
                      <a:pt x="355600" y="965200"/>
                    </a:cubicBezTo>
                    <a:lnTo>
                      <a:pt x="355600" y="1130300"/>
                    </a:lnTo>
                    <a:cubicBezTo>
                      <a:pt x="355600" y="1130300"/>
                      <a:pt x="368300" y="1143000"/>
                      <a:pt x="368300" y="1143000"/>
                    </a:cubicBezTo>
                    <a:cubicBezTo>
                      <a:pt x="533400" y="1117600"/>
                      <a:pt x="685800" y="1117600"/>
                      <a:pt x="850900" y="1143000"/>
                    </a:cubicBezTo>
                    <a:cubicBezTo>
                      <a:pt x="850900" y="1143000"/>
                      <a:pt x="850900" y="1143000"/>
                      <a:pt x="863600" y="1143000"/>
                    </a:cubicBezTo>
                    <a:cubicBezTo>
                      <a:pt x="863600" y="1130300"/>
                      <a:pt x="863600" y="1130300"/>
                      <a:pt x="863600" y="1130300"/>
                    </a:cubicBezTo>
                    <a:lnTo>
                      <a:pt x="863600" y="965200"/>
                    </a:lnTo>
                    <a:cubicBezTo>
                      <a:pt x="863600" y="952500"/>
                      <a:pt x="876300" y="952500"/>
                      <a:pt x="876300" y="952500"/>
                    </a:cubicBezTo>
                    <a:lnTo>
                      <a:pt x="1016000" y="1206500"/>
                    </a:lnTo>
                    <a:cubicBezTo>
                      <a:pt x="1041400" y="1244600"/>
                      <a:pt x="1079500" y="1270000"/>
                      <a:pt x="1130300" y="1270000"/>
                    </a:cubicBezTo>
                    <a:lnTo>
                      <a:pt x="1193800" y="1270000"/>
                    </a:lnTo>
                    <a:cubicBezTo>
                      <a:pt x="1206500" y="1270000"/>
                      <a:pt x="1206500" y="1270000"/>
                      <a:pt x="1219200" y="1257300"/>
                    </a:cubicBezTo>
                    <a:cubicBezTo>
                      <a:pt x="1219200" y="1244600"/>
                      <a:pt x="1219200" y="1231900"/>
                      <a:pt x="1219200" y="1219200"/>
                    </a:cubicBezTo>
                    <a:lnTo>
                      <a:pt x="990600" y="825500"/>
                    </a:lnTo>
                    <a:lnTo>
                      <a:pt x="939800" y="711200"/>
                    </a:lnTo>
                    <a:cubicBezTo>
                      <a:pt x="889000" y="622300"/>
                      <a:pt x="800100" y="571500"/>
                      <a:pt x="711200" y="571500"/>
                    </a:cubicBezTo>
                    <a:lnTo>
                      <a:pt x="508000" y="571500"/>
                    </a:lnTo>
                    <a:cubicBezTo>
                      <a:pt x="419100" y="571500"/>
                      <a:pt x="330200" y="622300"/>
                      <a:pt x="279400" y="711200"/>
                    </a:cubicBezTo>
                    <a:lnTo>
                      <a:pt x="228600" y="825500"/>
                    </a:lnTo>
                    <a:lnTo>
                      <a:pt x="0" y="1219200"/>
                    </a:lnTo>
                    <a:cubicBezTo>
                      <a:pt x="0" y="1231900"/>
                      <a:pt x="0" y="1244600"/>
                      <a:pt x="0" y="1257300"/>
                    </a:cubicBezTo>
                    <a:cubicBezTo>
                      <a:pt x="12700" y="1270000"/>
                      <a:pt x="12700" y="1270000"/>
                      <a:pt x="25400" y="1270000"/>
                    </a:cubicBezTo>
                    <a:lnTo>
                      <a:pt x="88900" y="1270000"/>
                    </a:lnTo>
                    <a:cubicBezTo>
                      <a:pt x="139700" y="1270000"/>
                      <a:pt x="177800" y="1244600"/>
                      <a:pt x="203200" y="1206500"/>
                    </a:cubicBezTo>
                    <a:lnTo>
                      <a:pt x="342900" y="952500"/>
                    </a:lnTo>
                    <a:close/>
                    <a:moveTo>
                      <a:pt x="812800" y="1244600"/>
                    </a:moveTo>
                    <a:cubicBezTo>
                      <a:pt x="825500" y="1231900"/>
                      <a:pt x="838200" y="1231900"/>
                      <a:pt x="863600" y="1231900"/>
                    </a:cubicBezTo>
                    <a:cubicBezTo>
                      <a:pt x="876300" y="1231900"/>
                      <a:pt x="889000" y="1244600"/>
                      <a:pt x="901700" y="1257300"/>
                    </a:cubicBezTo>
                    <a:lnTo>
                      <a:pt x="1054100" y="1498600"/>
                    </a:lnTo>
                    <a:cubicBezTo>
                      <a:pt x="1092200" y="1549400"/>
                      <a:pt x="1092200" y="1612900"/>
                      <a:pt x="1041400" y="1663700"/>
                    </a:cubicBezTo>
                    <a:lnTo>
                      <a:pt x="812800" y="1892300"/>
                    </a:lnTo>
                    <a:cubicBezTo>
                      <a:pt x="812800" y="1892300"/>
                      <a:pt x="787400" y="1905000"/>
                      <a:pt x="774700" y="1905000"/>
                    </a:cubicBezTo>
                    <a:cubicBezTo>
                      <a:pt x="698500" y="1879600"/>
                      <a:pt x="660400" y="1790700"/>
                      <a:pt x="723900" y="1727200"/>
                    </a:cubicBezTo>
                    <a:lnTo>
                      <a:pt x="863600" y="1587500"/>
                    </a:lnTo>
                    <a:lnTo>
                      <a:pt x="698500" y="1422400"/>
                    </a:lnTo>
                    <a:cubicBezTo>
                      <a:pt x="685800" y="1409700"/>
                      <a:pt x="673100" y="1384300"/>
                      <a:pt x="673100" y="1371600"/>
                    </a:cubicBezTo>
                    <a:cubicBezTo>
                      <a:pt x="673100" y="1346200"/>
                      <a:pt x="685800" y="1333500"/>
                      <a:pt x="698500" y="1320800"/>
                    </a:cubicBezTo>
                    <a:lnTo>
                      <a:pt x="812800" y="1244600"/>
                    </a:lnTo>
                    <a:close/>
                    <a:moveTo>
                      <a:pt x="2197100" y="254000"/>
                    </a:moveTo>
                    <a:cubicBezTo>
                      <a:pt x="2197100" y="393700"/>
                      <a:pt x="2082800" y="508000"/>
                      <a:pt x="1943100" y="508000"/>
                    </a:cubicBezTo>
                    <a:cubicBezTo>
                      <a:pt x="1803400" y="508000"/>
                      <a:pt x="1689100" y="393700"/>
                      <a:pt x="1689100" y="254000"/>
                    </a:cubicBezTo>
                    <a:cubicBezTo>
                      <a:pt x="1689100" y="114300"/>
                      <a:pt x="1803400" y="0"/>
                      <a:pt x="1943100" y="0"/>
                    </a:cubicBezTo>
                    <a:cubicBezTo>
                      <a:pt x="2082800" y="0"/>
                      <a:pt x="2197100" y="114300"/>
                      <a:pt x="2197100" y="254000"/>
                    </a:cubicBezTo>
                    <a:close/>
                    <a:moveTo>
                      <a:pt x="1651000" y="1257300"/>
                    </a:moveTo>
                    <a:cubicBezTo>
                      <a:pt x="1663700" y="1244600"/>
                      <a:pt x="1676400" y="1231900"/>
                      <a:pt x="1689100" y="1231900"/>
                    </a:cubicBezTo>
                    <a:cubicBezTo>
                      <a:pt x="1714500" y="1231900"/>
                      <a:pt x="1727200" y="1231900"/>
                      <a:pt x="1739900" y="1244600"/>
                    </a:cubicBezTo>
                    <a:lnTo>
                      <a:pt x="1854200" y="1320800"/>
                    </a:lnTo>
                    <a:cubicBezTo>
                      <a:pt x="1866900" y="1333500"/>
                      <a:pt x="1879600" y="1346200"/>
                      <a:pt x="1879600" y="1371600"/>
                    </a:cubicBezTo>
                    <a:cubicBezTo>
                      <a:pt x="1879600" y="1384300"/>
                      <a:pt x="1866900" y="1409700"/>
                      <a:pt x="1854200" y="1422400"/>
                    </a:cubicBezTo>
                    <a:lnTo>
                      <a:pt x="1689100" y="1587500"/>
                    </a:lnTo>
                    <a:lnTo>
                      <a:pt x="1828800" y="1727200"/>
                    </a:lnTo>
                    <a:cubicBezTo>
                      <a:pt x="1892300" y="1790700"/>
                      <a:pt x="1854200" y="1879600"/>
                      <a:pt x="1778000" y="1905000"/>
                    </a:cubicBezTo>
                    <a:cubicBezTo>
                      <a:pt x="1765300" y="1905000"/>
                      <a:pt x="1739900" y="1892300"/>
                      <a:pt x="1739900" y="1892300"/>
                    </a:cubicBezTo>
                    <a:lnTo>
                      <a:pt x="1511300" y="1663700"/>
                    </a:lnTo>
                    <a:cubicBezTo>
                      <a:pt x="1460500" y="1612900"/>
                      <a:pt x="1460500" y="1549400"/>
                      <a:pt x="1498600" y="1498600"/>
                    </a:cubicBezTo>
                    <a:lnTo>
                      <a:pt x="1651000" y="1257300"/>
                    </a:lnTo>
                    <a:close/>
                    <a:moveTo>
                      <a:pt x="1676400" y="952500"/>
                    </a:moveTo>
                    <a:cubicBezTo>
                      <a:pt x="1676400" y="952500"/>
                      <a:pt x="1689100" y="952500"/>
                      <a:pt x="1689100" y="965200"/>
                    </a:cubicBezTo>
                    <a:lnTo>
                      <a:pt x="1689100" y="1130300"/>
                    </a:lnTo>
                    <a:cubicBezTo>
                      <a:pt x="1689100" y="1130300"/>
                      <a:pt x="1701800" y="1143000"/>
                      <a:pt x="1701800" y="1143000"/>
                    </a:cubicBezTo>
                    <a:cubicBezTo>
                      <a:pt x="1866900" y="1117600"/>
                      <a:pt x="2019300" y="1117600"/>
                      <a:pt x="2184400" y="1143000"/>
                    </a:cubicBezTo>
                    <a:cubicBezTo>
                      <a:pt x="2184400" y="1143000"/>
                      <a:pt x="2184400" y="1143000"/>
                      <a:pt x="2197100" y="1143000"/>
                    </a:cubicBezTo>
                    <a:cubicBezTo>
                      <a:pt x="2197100" y="1130300"/>
                      <a:pt x="2197100" y="1130300"/>
                      <a:pt x="2197100" y="1130300"/>
                    </a:cubicBezTo>
                    <a:lnTo>
                      <a:pt x="2197100" y="965200"/>
                    </a:lnTo>
                    <a:cubicBezTo>
                      <a:pt x="2197100" y="952500"/>
                      <a:pt x="2209800" y="952500"/>
                      <a:pt x="2209800" y="952500"/>
                    </a:cubicBezTo>
                    <a:lnTo>
                      <a:pt x="2349500" y="1206500"/>
                    </a:lnTo>
                    <a:cubicBezTo>
                      <a:pt x="2374900" y="1244600"/>
                      <a:pt x="2413000" y="1270000"/>
                      <a:pt x="2463800" y="1270000"/>
                    </a:cubicBezTo>
                    <a:lnTo>
                      <a:pt x="2527300" y="1270000"/>
                    </a:lnTo>
                    <a:cubicBezTo>
                      <a:pt x="2540000" y="1270000"/>
                      <a:pt x="2540000" y="1270000"/>
                      <a:pt x="2552700" y="1257300"/>
                    </a:cubicBezTo>
                    <a:cubicBezTo>
                      <a:pt x="2552700" y="1244600"/>
                      <a:pt x="2552700" y="1231900"/>
                      <a:pt x="2552700" y="1219200"/>
                    </a:cubicBezTo>
                    <a:lnTo>
                      <a:pt x="2324100" y="825500"/>
                    </a:lnTo>
                    <a:lnTo>
                      <a:pt x="2273300" y="711200"/>
                    </a:lnTo>
                    <a:cubicBezTo>
                      <a:pt x="2222500" y="622300"/>
                      <a:pt x="2133600" y="571500"/>
                      <a:pt x="2044700" y="571500"/>
                    </a:cubicBezTo>
                    <a:lnTo>
                      <a:pt x="1841500" y="571500"/>
                    </a:lnTo>
                    <a:cubicBezTo>
                      <a:pt x="1752600" y="571500"/>
                      <a:pt x="1663700" y="622300"/>
                      <a:pt x="1612900" y="711200"/>
                    </a:cubicBezTo>
                    <a:lnTo>
                      <a:pt x="1562100" y="825500"/>
                    </a:lnTo>
                    <a:lnTo>
                      <a:pt x="1333500" y="1219200"/>
                    </a:lnTo>
                    <a:cubicBezTo>
                      <a:pt x="1333500" y="1231900"/>
                      <a:pt x="1333500" y="1244600"/>
                      <a:pt x="1333500" y="1257300"/>
                    </a:cubicBezTo>
                    <a:cubicBezTo>
                      <a:pt x="1346200" y="1270000"/>
                      <a:pt x="1346200" y="1270000"/>
                      <a:pt x="1358900" y="1270000"/>
                    </a:cubicBezTo>
                    <a:lnTo>
                      <a:pt x="1422400" y="1270000"/>
                    </a:lnTo>
                    <a:cubicBezTo>
                      <a:pt x="1473200" y="1270000"/>
                      <a:pt x="1511300" y="1244600"/>
                      <a:pt x="1536700" y="1206500"/>
                    </a:cubicBezTo>
                    <a:lnTo>
                      <a:pt x="1676400" y="952500"/>
                    </a:lnTo>
                    <a:close/>
                    <a:moveTo>
                      <a:pt x="2146300" y="1244600"/>
                    </a:moveTo>
                    <a:cubicBezTo>
                      <a:pt x="2159000" y="1231900"/>
                      <a:pt x="2171700" y="1231900"/>
                      <a:pt x="2197100" y="1231900"/>
                    </a:cubicBezTo>
                    <a:cubicBezTo>
                      <a:pt x="2209800" y="1231900"/>
                      <a:pt x="2222500" y="1244600"/>
                      <a:pt x="2235200" y="1257300"/>
                    </a:cubicBezTo>
                    <a:lnTo>
                      <a:pt x="2387600" y="1498600"/>
                    </a:lnTo>
                    <a:cubicBezTo>
                      <a:pt x="2425700" y="1549400"/>
                      <a:pt x="2425700" y="1612900"/>
                      <a:pt x="2374900" y="1663700"/>
                    </a:cubicBezTo>
                    <a:lnTo>
                      <a:pt x="2146300" y="1892300"/>
                    </a:lnTo>
                    <a:cubicBezTo>
                      <a:pt x="2146300" y="1892300"/>
                      <a:pt x="2120900" y="1905000"/>
                      <a:pt x="2108200" y="1905000"/>
                    </a:cubicBezTo>
                    <a:cubicBezTo>
                      <a:pt x="2032000" y="1879600"/>
                      <a:pt x="1993900" y="1790700"/>
                      <a:pt x="2057400" y="1727200"/>
                    </a:cubicBezTo>
                    <a:lnTo>
                      <a:pt x="2197100" y="1587500"/>
                    </a:lnTo>
                    <a:lnTo>
                      <a:pt x="2032000" y="1422400"/>
                    </a:lnTo>
                    <a:cubicBezTo>
                      <a:pt x="2019300" y="1409700"/>
                      <a:pt x="2006600" y="1384300"/>
                      <a:pt x="2006600" y="1371600"/>
                    </a:cubicBezTo>
                    <a:cubicBezTo>
                      <a:pt x="2006600" y="1346200"/>
                      <a:pt x="2019300" y="1333500"/>
                      <a:pt x="2032000" y="1320800"/>
                    </a:cubicBezTo>
                    <a:lnTo>
                      <a:pt x="2146300" y="1244600"/>
                    </a:lnTo>
                    <a:close/>
                  </a:path>
                </a:pathLst>
              </a:custGeom>
              <a:solidFill>
                <a:srgbClr val="66BB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0591800" y="3695481"/>
            <a:ext cx="5589466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00"/>
              </a:lnSpc>
              <a:spcBef>
                <a:spcPct val="0"/>
              </a:spcBef>
            </a:pPr>
            <a:r>
              <a:rPr lang="en-US" sz="5000" spc="490" dirty="0">
                <a:solidFill>
                  <a:srgbClr val="FFFFFF"/>
                </a:solidFill>
                <a:latin typeface="Codec Pro ExtraBold"/>
              </a:rPr>
              <a:t>TASAS DE FECUNDIDAD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95800" y="854903"/>
            <a:ext cx="6246725" cy="165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5"/>
              </a:lnSpc>
            </a:pPr>
            <a:r>
              <a:rPr lang="en-US" sz="6470" spc="226" dirty="0" err="1">
                <a:solidFill>
                  <a:srgbClr val="040506"/>
                </a:solidFill>
                <a:latin typeface="Codec Pro ExtraBold"/>
              </a:rPr>
              <a:t>Tendencias</a:t>
            </a:r>
            <a:r>
              <a:rPr lang="en-US" sz="6470" spc="226" dirty="0">
                <a:solidFill>
                  <a:srgbClr val="040506"/>
                </a:solidFill>
                <a:latin typeface="Codec Pro ExtraBold"/>
              </a:rPr>
              <a:t> </a:t>
            </a:r>
            <a:r>
              <a:rPr lang="en-US" sz="6470" spc="226" dirty="0" err="1">
                <a:solidFill>
                  <a:srgbClr val="040506"/>
                </a:solidFill>
                <a:latin typeface="Codec Pro ExtraBold"/>
              </a:rPr>
              <a:t>Demografícas</a:t>
            </a:r>
            <a:endParaRPr lang="en-US" sz="6470" spc="226" dirty="0">
              <a:solidFill>
                <a:srgbClr val="040506"/>
              </a:solidFill>
              <a:latin typeface="Codec Pro ExtraBold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B2D24F-8A5B-269E-7692-EB56A813D9D5}"/>
              </a:ext>
            </a:extLst>
          </p:cNvPr>
          <p:cNvSpPr txBox="1"/>
          <p:nvPr/>
        </p:nvSpPr>
        <p:spPr>
          <a:xfrm>
            <a:off x="10427631" y="8915615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kern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Tasas</a:t>
            </a:r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 de </a:t>
            </a:r>
            <a:r>
              <a:rPr lang="en-US" sz="1800" u="sng" kern="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Fecundidad</a:t>
            </a:r>
            <a:r>
              <a:rPr lang="en-US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 | Flourish</a:t>
            </a:r>
            <a:endParaRPr lang="en-US" dirty="0"/>
          </a:p>
        </p:txBody>
      </p:sp>
      <p:pic>
        <p:nvPicPr>
          <p:cNvPr id="5122" name="Picture 2" descr="La impresionante reducción de las tasas de fecundidad en medio mundo (¿sabe  cómo está Costa Rica?) | Teletica">
            <a:extLst>
              <a:ext uri="{FF2B5EF4-FFF2-40B4-BE49-F238E27FC236}">
                <a16:creationId xmlns:a16="http://schemas.microsoft.com/office/drawing/2014/main" id="{73FFFDCA-195D-620E-8960-2CBFC697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25" y="3000155"/>
            <a:ext cx="8453830" cy="473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906950" y="675640"/>
            <a:ext cx="9525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922139" y="304800"/>
            <a:ext cx="16443722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000000"/>
                </a:solidFill>
                <a:latin typeface="Canva Sans Bold"/>
              </a:rPr>
              <a:t>TASAS DE FECUNDIDAD 1950-2022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E7ED88-5759-642E-CC7A-512CDBD9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7" y="2435941"/>
            <a:ext cx="8551850" cy="56565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6BDE4A3-961C-BFD7-5119-C04F389BF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742" y="2552699"/>
            <a:ext cx="8965651" cy="550418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56C0562-089E-2710-27B1-5E313D313E0E}"/>
              </a:ext>
            </a:extLst>
          </p:cNvPr>
          <p:cNvSpPr txBox="1"/>
          <p:nvPr/>
        </p:nvSpPr>
        <p:spPr>
          <a:xfrm>
            <a:off x="609600" y="8267700"/>
            <a:ext cx="10169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Fuente: </a:t>
            </a:r>
            <a:r>
              <a:rPr lang="en-US" b="0" i="0" dirty="0">
                <a:effectLst/>
                <a:latin typeface="Source Sans Pro" panose="020B0503030403020204" pitchFamily="34" charset="0"/>
                <a:hlinkClick r:id="rId4"/>
              </a:rPr>
              <a:t>United Nations Population Division Department of Economic and Social Affairs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912</Words>
  <Application>Microsoft Office PowerPoint</Application>
  <PresentationFormat>Personalizado</PresentationFormat>
  <Paragraphs>105</Paragraphs>
  <Slides>20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Open Sauce</vt:lpstr>
      <vt:lpstr>Open Sauce Bold</vt:lpstr>
      <vt:lpstr>Canva Sans Bold</vt:lpstr>
      <vt:lpstr>Codec Pro ExtraBold</vt:lpstr>
      <vt:lpstr>Arial</vt:lpstr>
      <vt:lpstr>Source Sans Pro</vt:lpstr>
      <vt:lpstr>Calibri</vt:lpstr>
      <vt:lpstr>Aharoni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Antinatalidad</dc:title>
  <dc:creator>Noticias y Mensajes</dc:creator>
  <cp:lastModifiedBy>Byron Hi</cp:lastModifiedBy>
  <cp:revision>2</cp:revision>
  <dcterms:created xsi:type="dcterms:W3CDTF">2006-08-16T00:00:00Z</dcterms:created>
  <dcterms:modified xsi:type="dcterms:W3CDTF">2023-09-14T19:38:08Z</dcterms:modified>
  <dc:identifier>DAFuRH1HCiw</dc:identifier>
</cp:coreProperties>
</file>