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2"/>
  </p:notesMasterIdLst>
  <p:sldIdLst>
    <p:sldId id="256" r:id="rId5"/>
    <p:sldId id="258" r:id="rId6"/>
    <p:sldId id="257" r:id="rId7"/>
    <p:sldId id="261" r:id="rId8"/>
    <p:sldId id="262" r:id="rId9"/>
    <p:sldId id="266" r:id="rId10"/>
    <p:sldId id="265" r:id="rId11"/>
    <p:sldId id="264" r:id="rId12"/>
    <p:sldId id="272" r:id="rId13"/>
    <p:sldId id="268" r:id="rId14"/>
    <p:sldId id="273" r:id="rId15"/>
    <p:sldId id="269" r:id="rId16"/>
    <p:sldId id="270" r:id="rId17"/>
    <p:sldId id="271" r:id="rId18"/>
    <p:sldId id="274" r:id="rId19"/>
    <p:sldId id="267" r:id="rId20"/>
    <p:sldId id="260" r:id="rId21"/>
  </p:sldIdLst>
  <p:sldSz cx="18288000" cy="10287000"/>
  <p:notesSz cx="6858000" cy="9144000"/>
  <p:embeddedFontLst>
    <p:embeddedFont>
      <p:font typeface="Arial" panose="020B0604020202020204" pitchFamily="34" charset="0"/>
      <p:regular r:id="rId23"/>
    </p:embeddedFont>
    <p:embeddedFont>
      <p:font typeface="Arial Black" panose="020B0A04020102020204" pitchFamily="3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Poppins Medium Bold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4" userDrawn="1">
          <p15:clr>
            <a:srgbClr val="A4A3A4"/>
          </p15:clr>
        </p15:guide>
        <p15:guide id="2" pos="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AFA"/>
    <a:srgbClr val="336699"/>
    <a:srgbClr val="388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E904EB-CA83-437A-872A-C383506D606A}" v="848" dt="2023-08-28T06:56:12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970" y="77"/>
      </p:cViewPr>
      <p:guideLst>
        <p:guide orient="horz" pos="1224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NZALEZ HAUG CELIA MARIA" userId="480cf594-6b20-48ba-8868-78c4e336a6a7" providerId="ADAL" clId="{89E904EB-CA83-437A-872A-C383506D606A}"/>
    <pc:docChg chg="custSel modSld">
      <pc:chgData name="GONZALEZ HAUG CELIA MARIA" userId="480cf594-6b20-48ba-8868-78c4e336a6a7" providerId="ADAL" clId="{89E904EB-CA83-437A-872A-C383506D606A}" dt="2023-08-28T07:04:50.268" v="794" actId="1076"/>
      <pc:docMkLst>
        <pc:docMk/>
      </pc:docMkLst>
      <pc:sldChg chg="modSp mod">
        <pc:chgData name="GONZALEZ HAUG CELIA MARIA" userId="480cf594-6b20-48ba-8868-78c4e336a6a7" providerId="ADAL" clId="{89E904EB-CA83-437A-872A-C383506D606A}" dt="2023-08-28T07:04:50.268" v="794" actId="1076"/>
        <pc:sldMkLst>
          <pc:docMk/>
          <pc:sldMk cId="0" sldId="256"/>
        </pc:sldMkLst>
        <pc:spChg chg="mod">
          <ac:chgData name="GONZALEZ HAUG CELIA MARIA" userId="480cf594-6b20-48ba-8868-78c4e336a6a7" providerId="ADAL" clId="{89E904EB-CA83-437A-872A-C383506D606A}" dt="2023-08-28T07:04:50.268" v="794" actId="1076"/>
          <ac:spMkLst>
            <pc:docMk/>
            <pc:sldMk cId="0" sldId="256"/>
            <ac:spMk id="22" creationId="{052D67EF-A477-2314-052C-04A18623A0AF}"/>
          </ac:spMkLst>
        </pc:spChg>
      </pc:sldChg>
      <pc:sldChg chg="addSp modSp mod">
        <pc:chgData name="GONZALEZ HAUG CELIA MARIA" userId="480cf594-6b20-48ba-8868-78c4e336a6a7" providerId="ADAL" clId="{89E904EB-CA83-437A-872A-C383506D606A}" dt="2023-08-28T06:55:26.274" v="740" actId="20577"/>
        <pc:sldMkLst>
          <pc:docMk/>
          <pc:sldMk cId="0" sldId="257"/>
        </pc:sldMkLst>
        <pc:spChg chg="mod ord">
          <ac:chgData name="GONZALEZ HAUG CELIA MARIA" userId="480cf594-6b20-48ba-8868-78c4e336a6a7" providerId="ADAL" clId="{89E904EB-CA83-437A-872A-C383506D606A}" dt="2023-08-28T06:26:31.227" v="692" actId="1076"/>
          <ac:spMkLst>
            <pc:docMk/>
            <pc:sldMk cId="0" sldId="257"/>
            <ac:spMk id="2" creationId="{00000000-0000-0000-0000-000000000000}"/>
          </ac:spMkLst>
        </pc:spChg>
        <pc:spChg chg="mod">
          <ac:chgData name="GONZALEZ HAUG CELIA MARIA" userId="480cf594-6b20-48ba-8868-78c4e336a6a7" providerId="ADAL" clId="{89E904EB-CA83-437A-872A-C383506D606A}" dt="2023-08-28T06:31:57.983" v="696" actId="255"/>
          <ac:spMkLst>
            <pc:docMk/>
            <pc:sldMk cId="0" sldId="257"/>
            <ac:spMk id="3" creationId="{00000000-0000-0000-0000-000000000000}"/>
          </ac:spMkLst>
        </pc:spChg>
        <pc:graphicFrameChg chg="add mod modGraphic">
          <ac:chgData name="GONZALEZ HAUG CELIA MARIA" userId="480cf594-6b20-48ba-8868-78c4e336a6a7" providerId="ADAL" clId="{89E904EB-CA83-437A-872A-C383506D606A}" dt="2023-08-28T06:55:26.274" v="740" actId="20577"/>
          <ac:graphicFrameMkLst>
            <pc:docMk/>
            <pc:sldMk cId="0" sldId="257"/>
            <ac:graphicFrameMk id="4" creationId="{7BB47EF1-18C4-A3E4-9050-0C9538999D2F}"/>
          </ac:graphicFrameMkLst>
        </pc:graphicFrameChg>
      </pc:sldChg>
      <pc:sldChg chg="addSp modSp mod">
        <pc:chgData name="GONZALEZ HAUG CELIA MARIA" userId="480cf594-6b20-48ba-8868-78c4e336a6a7" providerId="ADAL" clId="{89E904EB-CA83-437A-872A-C383506D606A}" dt="2023-08-28T06:54:43.455" v="731" actId="6549"/>
        <pc:sldMkLst>
          <pc:docMk/>
          <pc:sldMk cId="0" sldId="258"/>
        </pc:sldMkLst>
        <pc:spChg chg="mod">
          <ac:chgData name="GONZALEZ HAUG CELIA MARIA" userId="480cf594-6b20-48ba-8868-78c4e336a6a7" providerId="ADAL" clId="{89E904EB-CA83-437A-872A-C383506D606A}" dt="2023-08-28T06:46:24.097" v="700" actId="164"/>
          <ac:spMkLst>
            <pc:docMk/>
            <pc:sldMk cId="0" sldId="258"/>
            <ac:spMk id="3" creationId="{CEC62F1A-AD53-3C13-D4BA-94BB399D4850}"/>
          </ac:spMkLst>
        </pc:spChg>
        <pc:spChg chg="mod">
          <ac:chgData name="GONZALEZ HAUG CELIA MARIA" userId="480cf594-6b20-48ba-8868-78c4e336a6a7" providerId="ADAL" clId="{89E904EB-CA83-437A-872A-C383506D606A}" dt="2023-08-28T06:53:44.857" v="704" actId="790"/>
          <ac:spMkLst>
            <pc:docMk/>
            <pc:sldMk cId="0" sldId="258"/>
            <ac:spMk id="5" creationId="{00000000-0000-0000-0000-000000000000}"/>
          </ac:spMkLst>
        </pc:spChg>
        <pc:spChg chg="mod">
          <ac:chgData name="GONZALEZ HAUG CELIA MARIA" userId="480cf594-6b20-48ba-8868-78c4e336a6a7" providerId="ADAL" clId="{89E904EB-CA83-437A-872A-C383506D606A}" dt="2023-08-28T06:46:24.097" v="700" actId="164"/>
          <ac:spMkLst>
            <pc:docMk/>
            <pc:sldMk cId="0" sldId="258"/>
            <ac:spMk id="6" creationId="{00000000-0000-0000-0000-000000000000}"/>
          </ac:spMkLst>
        </pc:spChg>
        <pc:spChg chg="mod">
          <ac:chgData name="GONZALEZ HAUG CELIA MARIA" userId="480cf594-6b20-48ba-8868-78c4e336a6a7" providerId="ADAL" clId="{89E904EB-CA83-437A-872A-C383506D606A}" dt="2023-08-28T06:46:24.097" v="700" actId="164"/>
          <ac:spMkLst>
            <pc:docMk/>
            <pc:sldMk cId="0" sldId="258"/>
            <ac:spMk id="7" creationId="{00000000-0000-0000-0000-000000000000}"/>
          </ac:spMkLst>
        </pc:spChg>
        <pc:spChg chg="mod">
          <ac:chgData name="GONZALEZ HAUG CELIA MARIA" userId="480cf594-6b20-48ba-8868-78c4e336a6a7" providerId="ADAL" clId="{89E904EB-CA83-437A-872A-C383506D606A}" dt="2023-08-28T06:46:24.097" v="700" actId="164"/>
          <ac:spMkLst>
            <pc:docMk/>
            <pc:sldMk cId="0" sldId="258"/>
            <ac:spMk id="8" creationId="{00000000-0000-0000-0000-000000000000}"/>
          </ac:spMkLst>
        </pc:spChg>
        <pc:spChg chg="mod">
          <ac:chgData name="GONZALEZ HAUG CELIA MARIA" userId="480cf594-6b20-48ba-8868-78c4e336a6a7" providerId="ADAL" clId="{89E904EB-CA83-437A-872A-C383506D606A}" dt="2023-08-28T06:54:13.228" v="727" actId="790"/>
          <ac:spMkLst>
            <pc:docMk/>
            <pc:sldMk cId="0" sldId="258"/>
            <ac:spMk id="9" creationId="{00000000-0000-0000-0000-000000000000}"/>
          </ac:spMkLst>
        </pc:spChg>
        <pc:spChg chg="mod">
          <ac:chgData name="GONZALEZ HAUG CELIA MARIA" userId="480cf594-6b20-48ba-8868-78c4e336a6a7" providerId="ADAL" clId="{89E904EB-CA83-437A-872A-C383506D606A}" dt="2023-08-28T06:46:24.097" v="700" actId="164"/>
          <ac:spMkLst>
            <pc:docMk/>
            <pc:sldMk cId="0" sldId="258"/>
            <ac:spMk id="10" creationId="{00000000-0000-0000-0000-000000000000}"/>
          </ac:spMkLst>
        </pc:spChg>
        <pc:spChg chg="mod">
          <ac:chgData name="GONZALEZ HAUG CELIA MARIA" userId="480cf594-6b20-48ba-8868-78c4e336a6a7" providerId="ADAL" clId="{89E904EB-CA83-437A-872A-C383506D606A}" dt="2023-08-28T06:46:24.097" v="700" actId="164"/>
          <ac:spMkLst>
            <pc:docMk/>
            <pc:sldMk cId="0" sldId="258"/>
            <ac:spMk id="11" creationId="{00000000-0000-0000-0000-000000000000}"/>
          </ac:spMkLst>
        </pc:spChg>
        <pc:spChg chg="mod">
          <ac:chgData name="GONZALEZ HAUG CELIA MARIA" userId="480cf594-6b20-48ba-8868-78c4e336a6a7" providerId="ADAL" clId="{89E904EB-CA83-437A-872A-C383506D606A}" dt="2023-08-28T06:54:26.634" v="728" actId="790"/>
          <ac:spMkLst>
            <pc:docMk/>
            <pc:sldMk cId="0" sldId="258"/>
            <ac:spMk id="12" creationId="{00000000-0000-0000-0000-000000000000}"/>
          </ac:spMkLst>
        </pc:spChg>
        <pc:spChg chg="mod">
          <ac:chgData name="GONZALEZ HAUG CELIA MARIA" userId="480cf594-6b20-48ba-8868-78c4e336a6a7" providerId="ADAL" clId="{89E904EB-CA83-437A-872A-C383506D606A}" dt="2023-08-28T06:54:43.455" v="731" actId="6549"/>
          <ac:spMkLst>
            <pc:docMk/>
            <pc:sldMk cId="0" sldId="258"/>
            <ac:spMk id="14" creationId="{341088A7-CF6A-1FD7-3114-57937B900325}"/>
          </ac:spMkLst>
        </pc:spChg>
        <pc:grpChg chg="add mod">
          <ac:chgData name="GONZALEZ HAUG CELIA MARIA" userId="480cf594-6b20-48ba-8868-78c4e336a6a7" providerId="ADAL" clId="{89E904EB-CA83-437A-872A-C383506D606A}" dt="2023-08-28T06:46:34.257" v="702" actId="14100"/>
          <ac:grpSpMkLst>
            <pc:docMk/>
            <pc:sldMk cId="0" sldId="258"/>
            <ac:grpSpMk id="15" creationId="{B406B308-31B3-45EC-748B-79CCF30C52EB}"/>
          </ac:grpSpMkLst>
        </pc:grpChg>
      </pc:sldChg>
      <pc:sldChg chg="modSp mod">
        <pc:chgData name="GONZALEZ HAUG CELIA MARIA" userId="480cf594-6b20-48ba-8868-78c4e336a6a7" providerId="ADAL" clId="{89E904EB-CA83-437A-872A-C383506D606A}" dt="2023-08-28T06:32:04.405" v="697" actId="255"/>
        <pc:sldMkLst>
          <pc:docMk/>
          <pc:sldMk cId="3461137666" sldId="261"/>
        </pc:sldMkLst>
        <pc:spChg chg="mod">
          <ac:chgData name="GONZALEZ HAUG CELIA MARIA" userId="480cf594-6b20-48ba-8868-78c4e336a6a7" providerId="ADAL" clId="{89E904EB-CA83-437A-872A-C383506D606A}" dt="2023-08-28T06:32:04.405" v="697" actId="255"/>
          <ac:spMkLst>
            <pc:docMk/>
            <pc:sldMk cId="3461137666" sldId="261"/>
            <ac:spMk id="3" creationId="{00000000-0000-0000-0000-000000000000}"/>
          </ac:spMkLst>
        </pc:spChg>
      </pc:sldChg>
      <pc:sldChg chg="addSp modSp mod">
        <pc:chgData name="GONZALEZ HAUG CELIA MARIA" userId="480cf594-6b20-48ba-8868-78c4e336a6a7" providerId="ADAL" clId="{89E904EB-CA83-437A-872A-C383506D606A}" dt="2023-08-28T06:57:02.552" v="742" actId="790"/>
        <pc:sldMkLst>
          <pc:docMk/>
          <pc:sldMk cId="298161682" sldId="264"/>
        </pc:sldMkLst>
        <pc:spChg chg="add mod">
          <ac:chgData name="GONZALEZ HAUG CELIA MARIA" userId="480cf594-6b20-48ba-8868-78c4e336a6a7" providerId="ADAL" clId="{89E904EB-CA83-437A-872A-C383506D606A}" dt="2023-08-28T05:49:24.511" v="1" actId="1076"/>
          <ac:spMkLst>
            <pc:docMk/>
            <pc:sldMk cId="298161682" sldId="264"/>
            <ac:spMk id="3" creationId="{9FC552CA-F1AC-2FC5-8FA6-CAAD996A4548}"/>
          </ac:spMkLst>
        </pc:spChg>
        <pc:spChg chg="mod">
          <ac:chgData name="GONZALEZ HAUG CELIA MARIA" userId="480cf594-6b20-48ba-8868-78c4e336a6a7" providerId="ADAL" clId="{89E904EB-CA83-437A-872A-C383506D606A}" dt="2023-08-28T06:57:02.552" v="742" actId="790"/>
          <ac:spMkLst>
            <pc:docMk/>
            <pc:sldMk cId="298161682" sldId="264"/>
            <ac:spMk id="4" creationId="{00000000-0000-0000-0000-000000000000}"/>
          </ac:spMkLst>
        </pc:spChg>
        <pc:spChg chg="add mod">
          <ac:chgData name="GONZALEZ HAUG CELIA MARIA" userId="480cf594-6b20-48ba-8868-78c4e336a6a7" providerId="ADAL" clId="{89E904EB-CA83-437A-872A-C383506D606A}" dt="2023-08-28T05:49:28.361" v="6" actId="20577"/>
          <ac:spMkLst>
            <pc:docMk/>
            <pc:sldMk cId="298161682" sldId="264"/>
            <ac:spMk id="6" creationId="{3CF6BF93-9EED-6F46-3F7C-A9860B34055D}"/>
          </ac:spMkLst>
        </pc:spChg>
      </pc:sldChg>
      <pc:sldChg chg="modSp mod">
        <pc:chgData name="GONZALEZ HAUG CELIA MARIA" userId="480cf594-6b20-48ba-8868-78c4e336a6a7" providerId="ADAL" clId="{89E904EB-CA83-437A-872A-C383506D606A}" dt="2023-08-28T06:32:35.665" v="699" actId="255"/>
        <pc:sldMkLst>
          <pc:docMk/>
          <pc:sldMk cId="0" sldId="265"/>
        </pc:sldMkLst>
        <pc:spChg chg="mod">
          <ac:chgData name="GONZALEZ HAUG CELIA MARIA" userId="480cf594-6b20-48ba-8868-78c4e336a6a7" providerId="ADAL" clId="{89E904EB-CA83-437A-872A-C383506D606A}" dt="2023-08-28T06:32:35.665" v="699" actId="255"/>
          <ac:spMkLst>
            <pc:docMk/>
            <pc:sldMk cId="0" sldId="265"/>
            <ac:spMk id="4" creationId="{00000000-0000-0000-0000-000000000000}"/>
          </ac:spMkLst>
        </pc:spChg>
      </pc:sldChg>
      <pc:sldChg chg="modSp mod">
        <pc:chgData name="GONZALEZ HAUG CELIA MARIA" userId="480cf594-6b20-48ba-8868-78c4e336a6a7" providerId="ADAL" clId="{89E904EB-CA83-437A-872A-C383506D606A}" dt="2023-08-28T06:56:12.092" v="741" actId="20577"/>
        <pc:sldMkLst>
          <pc:docMk/>
          <pc:sldMk cId="2384776330" sldId="266"/>
        </pc:sldMkLst>
        <pc:spChg chg="mod">
          <ac:chgData name="GONZALEZ HAUG CELIA MARIA" userId="480cf594-6b20-48ba-8868-78c4e336a6a7" providerId="ADAL" clId="{89E904EB-CA83-437A-872A-C383506D606A}" dt="2023-08-28T06:32:15.202" v="698" actId="1076"/>
          <ac:spMkLst>
            <pc:docMk/>
            <pc:sldMk cId="2384776330" sldId="266"/>
            <ac:spMk id="3" creationId="{00000000-0000-0000-0000-000000000000}"/>
          </ac:spMkLst>
        </pc:spChg>
        <pc:graphicFrameChg chg="mod">
          <ac:chgData name="GONZALEZ HAUG CELIA MARIA" userId="480cf594-6b20-48ba-8868-78c4e336a6a7" providerId="ADAL" clId="{89E904EB-CA83-437A-872A-C383506D606A}" dt="2023-08-28T06:56:12.092" v="741" actId="20577"/>
          <ac:graphicFrameMkLst>
            <pc:docMk/>
            <pc:sldMk cId="2384776330" sldId="266"/>
            <ac:graphicFrameMk id="6" creationId="{47A58233-B1A1-C838-5EED-8474A072A166}"/>
          </ac:graphicFrameMkLst>
        </pc:graphicFrameChg>
      </pc:sldChg>
      <pc:sldChg chg="delSp modSp mod">
        <pc:chgData name="GONZALEZ HAUG CELIA MARIA" userId="480cf594-6b20-48ba-8868-78c4e336a6a7" providerId="ADAL" clId="{89E904EB-CA83-437A-872A-C383506D606A}" dt="2023-08-28T07:04:13.765" v="793" actId="14100"/>
        <pc:sldMkLst>
          <pc:docMk/>
          <pc:sldMk cId="3250830235" sldId="267"/>
        </pc:sldMkLst>
        <pc:spChg chg="mod">
          <ac:chgData name="GONZALEZ HAUG CELIA MARIA" userId="480cf594-6b20-48ba-8868-78c4e336a6a7" providerId="ADAL" clId="{89E904EB-CA83-437A-872A-C383506D606A}" dt="2023-08-28T07:04:09.575" v="792" actId="1076"/>
          <ac:spMkLst>
            <pc:docMk/>
            <pc:sldMk cId="3250830235" sldId="267"/>
            <ac:spMk id="4" creationId="{00000000-0000-0000-0000-000000000000}"/>
          </ac:spMkLst>
        </pc:spChg>
        <pc:spChg chg="del mod">
          <ac:chgData name="GONZALEZ HAUG CELIA MARIA" userId="480cf594-6b20-48ba-8868-78c4e336a6a7" providerId="ADAL" clId="{89E904EB-CA83-437A-872A-C383506D606A}" dt="2023-08-28T06:12:47.864" v="485" actId="478"/>
          <ac:spMkLst>
            <pc:docMk/>
            <pc:sldMk cId="3250830235" sldId="267"/>
            <ac:spMk id="13" creationId="{096314C0-EE59-CF92-012D-9C0F77A55B89}"/>
          </ac:spMkLst>
        </pc:spChg>
        <pc:graphicFrameChg chg="mod">
          <ac:chgData name="GONZALEZ HAUG CELIA MARIA" userId="480cf594-6b20-48ba-8868-78c4e336a6a7" providerId="ADAL" clId="{89E904EB-CA83-437A-872A-C383506D606A}" dt="2023-08-28T07:04:13.765" v="793" actId="14100"/>
          <ac:graphicFrameMkLst>
            <pc:docMk/>
            <pc:sldMk cId="3250830235" sldId="267"/>
            <ac:graphicFrameMk id="3" creationId="{EBDEBD48-1A5D-CC80-05D5-C7F0AA803E6E}"/>
          </ac:graphicFrameMkLst>
        </pc:graphicFrameChg>
      </pc:sldChg>
      <pc:sldChg chg="modSp mod">
        <pc:chgData name="GONZALEZ HAUG CELIA MARIA" userId="480cf594-6b20-48ba-8868-78c4e336a6a7" providerId="ADAL" clId="{89E904EB-CA83-437A-872A-C383506D606A}" dt="2023-08-28T06:59:03.048" v="756" actId="1076"/>
        <pc:sldMkLst>
          <pc:docMk/>
          <pc:sldMk cId="3387590978" sldId="268"/>
        </pc:sldMkLst>
        <pc:spChg chg="mod">
          <ac:chgData name="GONZALEZ HAUG CELIA MARIA" userId="480cf594-6b20-48ba-8868-78c4e336a6a7" providerId="ADAL" clId="{89E904EB-CA83-437A-872A-C383506D606A}" dt="2023-08-28T06:58:19.553" v="748" actId="1076"/>
          <ac:spMkLst>
            <pc:docMk/>
            <pc:sldMk cId="3387590978" sldId="268"/>
            <ac:spMk id="21" creationId="{00C35F7F-E9F4-21DA-DDB9-FF73AE865687}"/>
          </ac:spMkLst>
        </pc:spChg>
        <pc:spChg chg="mod">
          <ac:chgData name="GONZALEZ HAUG CELIA MARIA" userId="480cf594-6b20-48ba-8868-78c4e336a6a7" providerId="ADAL" clId="{89E904EB-CA83-437A-872A-C383506D606A}" dt="2023-08-28T06:58:24.220" v="749" actId="1076"/>
          <ac:spMkLst>
            <pc:docMk/>
            <pc:sldMk cId="3387590978" sldId="268"/>
            <ac:spMk id="24" creationId="{0B45CF2B-E23E-B19B-DB54-C192BCC74B4E}"/>
          </ac:spMkLst>
        </pc:spChg>
        <pc:spChg chg="mod">
          <ac:chgData name="GONZALEZ HAUG CELIA MARIA" userId="480cf594-6b20-48ba-8868-78c4e336a6a7" providerId="ADAL" clId="{89E904EB-CA83-437A-872A-C383506D606A}" dt="2023-08-28T06:58:29.321" v="750" actId="1076"/>
          <ac:spMkLst>
            <pc:docMk/>
            <pc:sldMk cId="3387590978" sldId="268"/>
            <ac:spMk id="25" creationId="{3845ACB5-A485-010F-C7AF-E9D8C218F51E}"/>
          </ac:spMkLst>
        </pc:spChg>
        <pc:spChg chg="mod">
          <ac:chgData name="GONZALEZ HAUG CELIA MARIA" userId="480cf594-6b20-48ba-8868-78c4e336a6a7" providerId="ADAL" clId="{89E904EB-CA83-437A-872A-C383506D606A}" dt="2023-08-28T06:59:03.048" v="756" actId="1076"/>
          <ac:spMkLst>
            <pc:docMk/>
            <pc:sldMk cId="3387590978" sldId="268"/>
            <ac:spMk id="29" creationId="{CA892484-503A-9867-FCD1-8DE9BAD467EB}"/>
          </ac:spMkLst>
        </pc:spChg>
        <pc:spChg chg="mod">
          <ac:chgData name="GONZALEZ HAUG CELIA MARIA" userId="480cf594-6b20-48ba-8868-78c4e336a6a7" providerId="ADAL" clId="{89E904EB-CA83-437A-872A-C383506D606A}" dt="2023-08-28T06:58:51.682" v="753" actId="1076"/>
          <ac:spMkLst>
            <pc:docMk/>
            <pc:sldMk cId="3387590978" sldId="268"/>
            <ac:spMk id="31" creationId="{B294E462-6016-A609-950C-68A822B1BBAF}"/>
          </ac:spMkLst>
        </pc:spChg>
        <pc:spChg chg="mod">
          <ac:chgData name="GONZALEZ HAUG CELIA MARIA" userId="480cf594-6b20-48ba-8868-78c4e336a6a7" providerId="ADAL" clId="{89E904EB-CA83-437A-872A-C383506D606A}" dt="2023-08-28T06:58:44.772" v="752" actId="14100"/>
          <ac:spMkLst>
            <pc:docMk/>
            <pc:sldMk cId="3387590978" sldId="268"/>
            <ac:spMk id="32" creationId="{71D94779-79BA-B086-3711-E33C0CD0EE21}"/>
          </ac:spMkLst>
        </pc:spChg>
        <pc:picChg chg="mod">
          <ac:chgData name="GONZALEZ HAUG CELIA MARIA" userId="480cf594-6b20-48ba-8868-78c4e336a6a7" providerId="ADAL" clId="{89E904EB-CA83-437A-872A-C383506D606A}" dt="2023-08-28T06:58:15.057" v="747" actId="1076"/>
          <ac:picMkLst>
            <pc:docMk/>
            <pc:sldMk cId="3387590978" sldId="268"/>
            <ac:picMk id="20" creationId="{D475C2E2-1F09-ECEB-D001-9153E8A55572}"/>
          </ac:picMkLst>
        </pc:picChg>
      </pc:sldChg>
      <pc:sldChg chg="addSp modSp mod">
        <pc:chgData name="GONZALEZ HAUG CELIA MARIA" userId="480cf594-6b20-48ba-8868-78c4e336a6a7" providerId="ADAL" clId="{89E904EB-CA83-437A-872A-C383506D606A}" dt="2023-08-28T07:01:12.069" v="768" actId="313"/>
        <pc:sldMkLst>
          <pc:docMk/>
          <pc:sldMk cId="2988237838" sldId="269"/>
        </pc:sldMkLst>
        <pc:spChg chg="mod">
          <ac:chgData name="GONZALEZ HAUG CELIA MARIA" userId="480cf594-6b20-48ba-8868-78c4e336a6a7" providerId="ADAL" clId="{89E904EB-CA83-437A-872A-C383506D606A}" dt="2023-08-28T07:00:04.275" v="761" actId="790"/>
          <ac:spMkLst>
            <pc:docMk/>
            <pc:sldMk cId="2988237838" sldId="269"/>
            <ac:spMk id="3" creationId="{00000000-0000-0000-0000-000000000000}"/>
          </ac:spMkLst>
        </pc:spChg>
        <pc:spChg chg="add mod">
          <ac:chgData name="GONZALEZ HAUG CELIA MARIA" userId="480cf594-6b20-48ba-8868-78c4e336a6a7" providerId="ADAL" clId="{89E904EB-CA83-437A-872A-C383506D606A}" dt="2023-08-28T05:50:08.299" v="53" actId="1076"/>
          <ac:spMkLst>
            <pc:docMk/>
            <pc:sldMk cId="2988237838" sldId="269"/>
            <ac:spMk id="4" creationId="{1E8FE8DE-47CA-F70D-3685-3AA3ACC28C87}"/>
          </ac:spMkLst>
        </pc:spChg>
        <pc:spChg chg="mod">
          <ac:chgData name="GONZALEZ HAUG CELIA MARIA" userId="480cf594-6b20-48ba-8868-78c4e336a6a7" providerId="ADAL" clId="{89E904EB-CA83-437A-872A-C383506D606A}" dt="2023-08-28T07:00:21.723" v="763" actId="313"/>
          <ac:spMkLst>
            <pc:docMk/>
            <pc:sldMk cId="2988237838" sldId="269"/>
            <ac:spMk id="6" creationId="{36AE2BC2-69A6-0833-6162-29020E1C4F4F}"/>
          </ac:spMkLst>
        </pc:spChg>
        <pc:spChg chg="mod">
          <ac:chgData name="GONZALEZ HAUG CELIA MARIA" userId="480cf594-6b20-48ba-8868-78c4e336a6a7" providerId="ADAL" clId="{89E904EB-CA83-437A-872A-C383506D606A}" dt="2023-08-28T07:01:12.069" v="768" actId="313"/>
          <ac:spMkLst>
            <pc:docMk/>
            <pc:sldMk cId="2988237838" sldId="269"/>
            <ac:spMk id="8" creationId="{0BC02696-CCE1-4BD0-7828-52359B9E726B}"/>
          </ac:spMkLst>
        </pc:spChg>
        <pc:spChg chg="mod">
          <ac:chgData name="GONZALEZ HAUG CELIA MARIA" userId="480cf594-6b20-48ba-8868-78c4e336a6a7" providerId="ADAL" clId="{89E904EB-CA83-437A-872A-C383506D606A}" dt="2023-08-28T07:00:36.577" v="764" actId="790"/>
          <ac:spMkLst>
            <pc:docMk/>
            <pc:sldMk cId="2988237838" sldId="269"/>
            <ac:spMk id="9" creationId="{C4B7891B-BAD0-D1E3-7189-B3177B541279}"/>
          </ac:spMkLst>
        </pc:spChg>
        <pc:spChg chg="mod">
          <ac:chgData name="GONZALEZ HAUG CELIA MARIA" userId="480cf594-6b20-48ba-8868-78c4e336a6a7" providerId="ADAL" clId="{89E904EB-CA83-437A-872A-C383506D606A}" dt="2023-08-28T07:00:47.126" v="765" actId="790"/>
          <ac:spMkLst>
            <pc:docMk/>
            <pc:sldMk cId="2988237838" sldId="269"/>
            <ac:spMk id="12" creationId="{26ACA157-8DFB-D077-3990-95B4E47D38CE}"/>
          </ac:spMkLst>
        </pc:spChg>
        <pc:spChg chg="mod">
          <ac:chgData name="GONZALEZ HAUG CELIA MARIA" userId="480cf594-6b20-48ba-8868-78c4e336a6a7" providerId="ADAL" clId="{89E904EB-CA83-437A-872A-C383506D606A}" dt="2023-08-28T07:00:57.042" v="766" actId="790"/>
          <ac:spMkLst>
            <pc:docMk/>
            <pc:sldMk cId="2988237838" sldId="269"/>
            <ac:spMk id="14" creationId="{B2924A8F-AB50-6D20-7F18-7ADE92112A52}"/>
          </ac:spMkLst>
        </pc:spChg>
        <pc:spChg chg="mod">
          <ac:chgData name="GONZALEZ HAUG CELIA MARIA" userId="480cf594-6b20-48ba-8868-78c4e336a6a7" providerId="ADAL" clId="{89E904EB-CA83-437A-872A-C383506D606A}" dt="2023-08-28T07:01:05.057" v="767" actId="790"/>
          <ac:spMkLst>
            <pc:docMk/>
            <pc:sldMk cId="2988237838" sldId="269"/>
            <ac:spMk id="17" creationId="{CC124638-A24D-A422-EAF6-6CCE3DB572F6}"/>
          </ac:spMkLst>
        </pc:spChg>
      </pc:sldChg>
      <pc:sldChg chg="addSp modSp mod">
        <pc:chgData name="GONZALEZ HAUG CELIA MARIA" userId="480cf594-6b20-48ba-8868-78c4e336a6a7" providerId="ADAL" clId="{89E904EB-CA83-437A-872A-C383506D606A}" dt="2023-08-28T07:02:12.579" v="774" actId="790"/>
        <pc:sldMkLst>
          <pc:docMk/>
          <pc:sldMk cId="2446658661" sldId="270"/>
        </pc:sldMkLst>
        <pc:spChg chg="mod">
          <ac:chgData name="GONZALEZ HAUG CELIA MARIA" userId="480cf594-6b20-48ba-8868-78c4e336a6a7" providerId="ADAL" clId="{89E904EB-CA83-437A-872A-C383506D606A}" dt="2023-08-28T07:01:22.622" v="769" actId="790"/>
          <ac:spMkLst>
            <pc:docMk/>
            <pc:sldMk cId="2446658661" sldId="270"/>
            <ac:spMk id="3" creationId="{00000000-0000-0000-0000-000000000000}"/>
          </ac:spMkLst>
        </pc:spChg>
        <pc:spChg chg="mod">
          <ac:chgData name="GONZALEZ HAUG CELIA MARIA" userId="480cf594-6b20-48ba-8868-78c4e336a6a7" providerId="ADAL" clId="{89E904EB-CA83-437A-872A-C383506D606A}" dt="2023-08-28T07:02:12.579" v="774" actId="790"/>
          <ac:spMkLst>
            <pc:docMk/>
            <pc:sldMk cId="2446658661" sldId="270"/>
            <ac:spMk id="4" creationId="{B2D847D3-57A1-7EE8-157A-8094F78B80A0}"/>
          </ac:spMkLst>
        </pc:spChg>
        <pc:spChg chg="add mod">
          <ac:chgData name="GONZALEZ HAUG CELIA MARIA" userId="480cf594-6b20-48ba-8868-78c4e336a6a7" providerId="ADAL" clId="{89E904EB-CA83-437A-872A-C383506D606A}" dt="2023-08-28T05:50:17.690" v="55" actId="1076"/>
          <ac:spMkLst>
            <pc:docMk/>
            <pc:sldMk cId="2446658661" sldId="270"/>
            <ac:spMk id="7" creationId="{492E656D-B390-5F3E-E7D4-1D01EDE5A8A5}"/>
          </ac:spMkLst>
        </pc:spChg>
        <pc:spChg chg="mod">
          <ac:chgData name="GONZALEZ HAUG CELIA MARIA" userId="480cf594-6b20-48ba-8868-78c4e336a6a7" providerId="ADAL" clId="{89E904EB-CA83-437A-872A-C383506D606A}" dt="2023-08-28T07:01:56.269" v="773" actId="20577"/>
          <ac:spMkLst>
            <pc:docMk/>
            <pc:sldMk cId="2446658661" sldId="270"/>
            <ac:spMk id="11" creationId="{E01208CB-E40D-96E7-F017-E929818C5C96}"/>
          </ac:spMkLst>
        </pc:spChg>
        <pc:spChg chg="mod">
          <ac:chgData name="GONZALEZ HAUG CELIA MARIA" userId="480cf594-6b20-48ba-8868-78c4e336a6a7" providerId="ADAL" clId="{89E904EB-CA83-437A-872A-C383506D606A}" dt="2023-08-28T07:01:43.654" v="771" actId="790"/>
          <ac:spMkLst>
            <pc:docMk/>
            <pc:sldMk cId="2446658661" sldId="270"/>
            <ac:spMk id="12" creationId="{0D31DB74-BD43-4261-E85B-DBB2E79DAFF1}"/>
          </ac:spMkLst>
        </pc:spChg>
        <pc:spChg chg="mod">
          <ac:chgData name="GONZALEZ HAUG CELIA MARIA" userId="480cf594-6b20-48ba-8868-78c4e336a6a7" providerId="ADAL" clId="{89E904EB-CA83-437A-872A-C383506D606A}" dt="2023-08-28T07:01:32.937" v="770" actId="790"/>
          <ac:spMkLst>
            <pc:docMk/>
            <pc:sldMk cId="2446658661" sldId="270"/>
            <ac:spMk id="13" creationId="{581CACDA-ED8D-72B3-8FC5-1AE69C5BDD6B}"/>
          </ac:spMkLst>
        </pc:spChg>
      </pc:sldChg>
      <pc:sldChg chg="addSp modSp mod">
        <pc:chgData name="GONZALEZ HAUG CELIA MARIA" userId="480cf594-6b20-48ba-8868-78c4e336a6a7" providerId="ADAL" clId="{89E904EB-CA83-437A-872A-C383506D606A}" dt="2023-08-28T07:03:18.474" v="779" actId="790"/>
        <pc:sldMkLst>
          <pc:docMk/>
          <pc:sldMk cId="2904865371" sldId="271"/>
        </pc:sldMkLst>
        <pc:spChg chg="mod">
          <ac:chgData name="GONZALEZ HAUG CELIA MARIA" userId="480cf594-6b20-48ba-8868-78c4e336a6a7" providerId="ADAL" clId="{89E904EB-CA83-437A-872A-C383506D606A}" dt="2023-08-28T07:02:35.670" v="775" actId="790"/>
          <ac:spMkLst>
            <pc:docMk/>
            <pc:sldMk cId="2904865371" sldId="271"/>
            <ac:spMk id="3" creationId="{00000000-0000-0000-0000-000000000000}"/>
          </ac:spMkLst>
        </pc:spChg>
        <pc:spChg chg="mod">
          <ac:chgData name="GONZALEZ HAUG CELIA MARIA" userId="480cf594-6b20-48ba-8868-78c4e336a6a7" providerId="ADAL" clId="{89E904EB-CA83-437A-872A-C383506D606A}" dt="2023-08-28T07:03:18.474" v="779" actId="790"/>
          <ac:spMkLst>
            <pc:docMk/>
            <pc:sldMk cId="2904865371" sldId="271"/>
            <ac:spMk id="4" creationId="{72BFE3B2-C00F-6FA4-84E3-F0CB7BB16042}"/>
          </ac:spMkLst>
        </pc:spChg>
        <pc:spChg chg="mod">
          <ac:chgData name="GONZALEZ HAUG CELIA MARIA" userId="480cf594-6b20-48ba-8868-78c4e336a6a7" providerId="ADAL" clId="{89E904EB-CA83-437A-872A-C383506D606A}" dt="2023-08-28T07:02:43.650" v="776" actId="790"/>
          <ac:spMkLst>
            <pc:docMk/>
            <pc:sldMk cId="2904865371" sldId="271"/>
            <ac:spMk id="6" creationId="{F8C50CC6-66E1-6BDF-3865-79C2C4710FC6}"/>
          </ac:spMkLst>
        </pc:spChg>
        <pc:spChg chg="mod">
          <ac:chgData name="GONZALEZ HAUG CELIA MARIA" userId="480cf594-6b20-48ba-8868-78c4e336a6a7" providerId="ADAL" clId="{89E904EB-CA83-437A-872A-C383506D606A}" dt="2023-08-28T07:02:52.333" v="777" actId="790"/>
          <ac:spMkLst>
            <pc:docMk/>
            <pc:sldMk cId="2904865371" sldId="271"/>
            <ac:spMk id="8" creationId="{87D9E4F0-DD7B-42B9-695B-4165831639A5}"/>
          </ac:spMkLst>
        </pc:spChg>
        <pc:spChg chg="mod">
          <ac:chgData name="GONZALEZ HAUG CELIA MARIA" userId="480cf594-6b20-48ba-8868-78c4e336a6a7" providerId="ADAL" clId="{89E904EB-CA83-437A-872A-C383506D606A}" dt="2023-08-28T07:03:03.381" v="778" actId="790"/>
          <ac:spMkLst>
            <pc:docMk/>
            <pc:sldMk cId="2904865371" sldId="271"/>
            <ac:spMk id="9" creationId="{378C51DF-325A-B8C9-2230-3C47762845DC}"/>
          </ac:spMkLst>
        </pc:spChg>
        <pc:spChg chg="add mod">
          <ac:chgData name="GONZALEZ HAUG CELIA MARIA" userId="480cf594-6b20-48ba-8868-78c4e336a6a7" providerId="ADAL" clId="{89E904EB-CA83-437A-872A-C383506D606A}" dt="2023-08-28T05:50:27.603" v="57" actId="1076"/>
          <ac:spMkLst>
            <pc:docMk/>
            <pc:sldMk cId="2904865371" sldId="271"/>
            <ac:spMk id="13" creationId="{940149A0-52A1-860A-54E4-21D299275C2D}"/>
          </ac:spMkLst>
        </pc:spChg>
      </pc:sldChg>
      <pc:sldChg chg="addSp modSp mod">
        <pc:chgData name="GONZALEZ HAUG CELIA MARIA" userId="480cf594-6b20-48ba-8868-78c4e336a6a7" providerId="ADAL" clId="{89E904EB-CA83-437A-872A-C383506D606A}" dt="2023-08-28T06:59:38.071" v="759" actId="790"/>
        <pc:sldMkLst>
          <pc:docMk/>
          <pc:sldMk cId="3279161843" sldId="273"/>
        </pc:sldMkLst>
        <pc:spChg chg="add mod">
          <ac:chgData name="GONZALEZ HAUG CELIA MARIA" userId="480cf594-6b20-48ba-8868-78c4e336a6a7" providerId="ADAL" clId="{89E904EB-CA83-437A-872A-C383506D606A}" dt="2023-08-28T05:49:56.160" v="51" actId="20577"/>
          <ac:spMkLst>
            <pc:docMk/>
            <pc:sldMk cId="3279161843" sldId="273"/>
            <ac:spMk id="2" creationId="{14F571CC-16D3-02A5-3171-A560E5DE4951}"/>
          </ac:spMkLst>
        </pc:spChg>
        <pc:spChg chg="mod">
          <ac:chgData name="GONZALEZ HAUG CELIA MARIA" userId="480cf594-6b20-48ba-8868-78c4e336a6a7" providerId="ADAL" clId="{89E904EB-CA83-437A-872A-C383506D606A}" dt="2023-08-28T06:59:27.996" v="758" actId="6549"/>
          <ac:spMkLst>
            <pc:docMk/>
            <pc:sldMk cId="3279161843" sldId="273"/>
            <ac:spMk id="4" creationId="{2067AE6E-40B5-C5AF-3C24-9ECB3D6453E2}"/>
          </ac:spMkLst>
        </pc:spChg>
        <pc:spChg chg="mod">
          <ac:chgData name="GONZALEZ HAUG CELIA MARIA" userId="480cf594-6b20-48ba-8868-78c4e336a6a7" providerId="ADAL" clId="{89E904EB-CA83-437A-872A-C383506D606A}" dt="2023-08-28T06:59:38.071" v="759" actId="790"/>
          <ac:spMkLst>
            <pc:docMk/>
            <pc:sldMk cId="3279161843" sldId="273"/>
            <ac:spMk id="7" creationId="{BD62E23F-73DA-AAF8-E330-406CCB1C2474}"/>
          </ac:spMkLst>
        </pc:spChg>
      </pc:sldChg>
      <pc:sldChg chg="addSp modSp mod">
        <pc:chgData name="GONZALEZ HAUG CELIA MARIA" userId="480cf594-6b20-48ba-8868-78c4e336a6a7" providerId="ADAL" clId="{89E904EB-CA83-437A-872A-C383506D606A}" dt="2023-08-28T06:10:57.646" v="476" actId="20577"/>
        <pc:sldMkLst>
          <pc:docMk/>
          <pc:sldMk cId="2908810020" sldId="274"/>
        </pc:sldMkLst>
        <pc:spChg chg="mod">
          <ac:chgData name="GONZALEZ HAUG CELIA MARIA" userId="480cf594-6b20-48ba-8868-78c4e336a6a7" providerId="ADAL" clId="{89E904EB-CA83-437A-872A-C383506D606A}" dt="2023-08-28T06:10:57.646" v="476" actId="20577"/>
          <ac:spMkLst>
            <pc:docMk/>
            <pc:sldMk cId="2908810020" sldId="274"/>
            <ac:spMk id="9" creationId="{378C51DF-325A-B8C9-2230-3C47762845DC}"/>
          </ac:spMkLst>
        </pc:spChg>
        <pc:spChg chg="add mod">
          <ac:chgData name="GONZALEZ HAUG CELIA MARIA" userId="480cf594-6b20-48ba-8868-78c4e336a6a7" providerId="ADAL" clId="{89E904EB-CA83-437A-872A-C383506D606A}" dt="2023-08-28T05:50:36.366" v="59" actId="1076"/>
          <ac:spMkLst>
            <pc:docMk/>
            <pc:sldMk cId="2908810020" sldId="274"/>
            <ac:spMk id="13" creationId="{562AB513-BCE4-CBDF-FDB6-351FE68F014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0B5F5E-61F5-4DD6-907D-81991339B650}" type="doc">
      <dgm:prSet loTypeId="urn:microsoft.com/office/officeart/2005/8/layout/bProcess3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R"/>
        </a:p>
      </dgm:t>
    </dgm:pt>
    <dgm:pt modelId="{07CB3E1D-9766-4FF9-9B1B-1D59E5C430A3}">
      <dgm:prSet phldrT="[Texto]"/>
      <dgm:spPr/>
      <dgm:t>
        <a:bodyPr/>
        <a:lstStyle/>
        <a:p>
          <a:r>
            <a:rPr lang="es-CR" noProof="0" dirty="0"/>
            <a:t>Altas tasas de interés</a:t>
          </a:r>
        </a:p>
      </dgm:t>
    </dgm:pt>
    <dgm:pt modelId="{193CC87C-00CA-456C-A84B-2E17D906B9E0}" type="parTrans" cxnId="{7CEA8CF3-1F2C-48C6-A956-46F97BC75BC4}">
      <dgm:prSet/>
      <dgm:spPr/>
      <dgm:t>
        <a:bodyPr/>
        <a:lstStyle/>
        <a:p>
          <a:endParaRPr lang="es-CR"/>
        </a:p>
      </dgm:t>
    </dgm:pt>
    <dgm:pt modelId="{C91F6DD3-F040-4216-ABB6-363E34FFAE63}" type="sibTrans" cxnId="{7CEA8CF3-1F2C-48C6-A956-46F97BC75BC4}">
      <dgm:prSet/>
      <dgm:spPr/>
      <dgm:t>
        <a:bodyPr/>
        <a:lstStyle/>
        <a:p>
          <a:endParaRPr lang="es-CR"/>
        </a:p>
      </dgm:t>
    </dgm:pt>
    <dgm:pt modelId="{E16AAFFB-DFC9-4201-96FA-90A31761D117}">
      <dgm:prSet phldrT="[Texto]"/>
      <dgm:spPr/>
      <dgm:t>
        <a:bodyPr/>
        <a:lstStyle/>
        <a:p>
          <a:r>
            <a:rPr lang="es-CR" noProof="0" dirty="0"/>
            <a:t>Ataques cibernéticos</a:t>
          </a:r>
        </a:p>
      </dgm:t>
    </dgm:pt>
    <dgm:pt modelId="{E6148B36-457B-47D4-87B8-B0B0A8C71CB2}" type="parTrans" cxnId="{E4C04C11-A8C7-43A8-BFA2-6098156A4FB3}">
      <dgm:prSet/>
      <dgm:spPr/>
      <dgm:t>
        <a:bodyPr/>
        <a:lstStyle/>
        <a:p>
          <a:endParaRPr lang="es-CR"/>
        </a:p>
      </dgm:t>
    </dgm:pt>
    <dgm:pt modelId="{5B298B3B-2384-4765-AEC2-E249F82B84D6}" type="sibTrans" cxnId="{E4C04C11-A8C7-43A8-BFA2-6098156A4FB3}">
      <dgm:prSet/>
      <dgm:spPr/>
      <dgm:t>
        <a:bodyPr/>
        <a:lstStyle/>
        <a:p>
          <a:endParaRPr lang="es-CR"/>
        </a:p>
      </dgm:t>
    </dgm:pt>
    <dgm:pt modelId="{C6410DF4-15CA-4D03-BB79-4CCED051FFF6}">
      <dgm:prSet phldrT="[Texto]"/>
      <dgm:spPr/>
      <dgm:t>
        <a:bodyPr/>
        <a:lstStyle/>
        <a:p>
          <a:r>
            <a:rPr lang="es-CR" noProof="0" dirty="0"/>
            <a:t>Riesgos relacionados con Cambio climático / biodiversidad</a:t>
          </a:r>
        </a:p>
      </dgm:t>
    </dgm:pt>
    <dgm:pt modelId="{E0AF01BB-34FB-4481-B7F1-A153E261B57E}" type="parTrans" cxnId="{123A1B8D-E159-471E-8F4D-108F1EC3D5F3}">
      <dgm:prSet/>
      <dgm:spPr/>
      <dgm:t>
        <a:bodyPr/>
        <a:lstStyle/>
        <a:p>
          <a:endParaRPr lang="es-CR"/>
        </a:p>
      </dgm:t>
    </dgm:pt>
    <dgm:pt modelId="{05410C43-4207-463A-A148-5BA300DB69D1}" type="sibTrans" cxnId="{123A1B8D-E159-471E-8F4D-108F1EC3D5F3}">
      <dgm:prSet/>
      <dgm:spPr/>
      <dgm:t>
        <a:bodyPr/>
        <a:lstStyle/>
        <a:p>
          <a:endParaRPr lang="es-CR"/>
        </a:p>
      </dgm:t>
    </dgm:pt>
    <dgm:pt modelId="{3DC52A43-538A-481B-A671-5F4EFA3305A8}">
      <dgm:prSet phldrT="[Texto]"/>
      <dgm:spPr/>
      <dgm:t>
        <a:bodyPr/>
        <a:lstStyle/>
        <a:p>
          <a:r>
            <a:rPr lang="es-CR" noProof="0" dirty="0"/>
            <a:t>Inflación</a:t>
          </a:r>
        </a:p>
      </dgm:t>
    </dgm:pt>
    <dgm:pt modelId="{2C9CFEDA-C110-4D43-B192-611C35EE5F27}" type="parTrans" cxnId="{EEEE372C-92B1-41E9-A395-84178D025EF8}">
      <dgm:prSet/>
      <dgm:spPr/>
      <dgm:t>
        <a:bodyPr/>
        <a:lstStyle/>
        <a:p>
          <a:endParaRPr lang="es-CR"/>
        </a:p>
      </dgm:t>
    </dgm:pt>
    <dgm:pt modelId="{08E81168-1077-4DF7-B687-66744076802B}" type="sibTrans" cxnId="{EEEE372C-92B1-41E9-A395-84178D025EF8}">
      <dgm:prSet/>
      <dgm:spPr/>
      <dgm:t>
        <a:bodyPr/>
        <a:lstStyle/>
        <a:p>
          <a:endParaRPr lang="es-CR"/>
        </a:p>
      </dgm:t>
    </dgm:pt>
    <dgm:pt modelId="{5EB008E4-66ED-498C-8DB5-D17FAECD3304}">
      <dgm:prSet phldrT="[Texto]"/>
      <dgm:spPr/>
      <dgm:t>
        <a:bodyPr/>
        <a:lstStyle/>
        <a:p>
          <a:r>
            <a:rPr lang="es-CR" noProof="0" dirty="0"/>
            <a:t>Lenta recuperación económica</a:t>
          </a:r>
        </a:p>
      </dgm:t>
    </dgm:pt>
    <dgm:pt modelId="{CDEA1E1A-2E13-42A0-AAC8-FBF8B6A6660B}" type="parTrans" cxnId="{0C536BCA-A559-4E17-89AD-25532C1AC2B2}">
      <dgm:prSet/>
      <dgm:spPr/>
      <dgm:t>
        <a:bodyPr/>
        <a:lstStyle/>
        <a:p>
          <a:endParaRPr lang="es-CR"/>
        </a:p>
      </dgm:t>
    </dgm:pt>
    <dgm:pt modelId="{0EC4766A-8A76-4A3B-B775-B662ADBA31D5}" type="sibTrans" cxnId="{0C536BCA-A559-4E17-89AD-25532C1AC2B2}">
      <dgm:prSet/>
      <dgm:spPr/>
      <dgm:t>
        <a:bodyPr/>
        <a:lstStyle/>
        <a:p>
          <a:endParaRPr lang="es-CR"/>
        </a:p>
      </dgm:t>
    </dgm:pt>
    <dgm:pt modelId="{2CDDFE51-A1B7-41B4-A755-D8396C7DBD36}">
      <dgm:prSet phldrT="[Texto]"/>
      <dgm:spPr/>
      <dgm:t>
        <a:bodyPr/>
        <a:lstStyle/>
        <a:p>
          <a:r>
            <a:rPr lang="es-CR" noProof="0" dirty="0"/>
            <a:t>Nuevos conflictos geopolíticos</a:t>
          </a:r>
        </a:p>
      </dgm:t>
    </dgm:pt>
    <dgm:pt modelId="{B72902B9-1DCA-4EF2-8682-671F54FB39B1}" type="parTrans" cxnId="{B3D26EAF-B5A5-4CE9-A9F6-D0C7506A37F0}">
      <dgm:prSet/>
      <dgm:spPr/>
      <dgm:t>
        <a:bodyPr/>
        <a:lstStyle/>
        <a:p>
          <a:endParaRPr lang="es-CR"/>
        </a:p>
      </dgm:t>
    </dgm:pt>
    <dgm:pt modelId="{3F8C396C-E11E-40BE-B248-90B631320E26}" type="sibTrans" cxnId="{B3D26EAF-B5A5-4CE9-A9F6-D0C7506A37F0}">
      <dgm:prSet/>
      <dgm:spPr/>
      <dgm:t>
        <a:bodyPr/>
        <a:lstStyle/>
        <a:p>
          <a:endParaRPr lang="es-CR"/>
        </a:p>
      </dgm:t>
    </dgm:pt>
    <dgm:pt modelId="{D0A749A3-0099-41F0-A532-1EE0ABDA5092}">
      <dgm:prSet phldrT="[Texto]"/>
      <dgm:spPr>
        <a:solidFill>
          <a:srgbClr val="0070C0"/>
        </a:solidFill>
      </dgm:spPr>
      <dgm:t>
        <a:bodyPr/>
        <a:lstStyle/>
        <a:p>
          <a:r>
            <a:rPr lang="es-CR" noProof="0" dirty="0"/>
            <a:t>Envejecimiento de la población</a:t>
          </a:r>
        </a:p>
      </dgm:t>
    </dgm:pt>
    <dgm:pt modelId="{A3260112-788F-4019-ADF3-C370F37C6011}" type="parTrans" cxnId="{D3475F99-5305-487D-B33C-1721B587456B}">
      <dgm:prSet/>
      <dgm:spPr/>
      <dgm:t>
        <a:bodyPr/>
        <a:lstStyle/>
        <a:p>
          <a:endParaRPr lang="es-CR"/>
        </a:p>
      </dgm:t>
    </dgm:pt>
    <dgm:pt modelId="{0C3F2CBB-BB1D-48F6-BFB3-2BBB98F5B8F1}" type="sibTrans" cxnId="{D3475F99-5305-487D-B33C-1721B587456B}">
      <dgm:prSet/>
      <dgm:spPr/>
      <dgm:t>
        <a:bodyPr/>
        <a:lstStyle/>
        <a:p>
          <a:endParaRPr lang="es-CR"/>
        </a:p>
      </dgm:t>
    </dgm:pt>
    <dgm:pt modelId="{DA76812B-74DD-404C-B25E-4D327415630D}">
      <dgm:prSet phldrT="[Texto]"/>
      <dgm:spPr/>
      <dgm:t>
        <a:bodyPr/>
        <a:lstStyle/>
        <a:p>
          <a:r>
            <a:rPr lang="es-CR" noProof="0" dirty="0"/>
            <a:t>Cambio en las demandas del consumidor de seguros</a:t>
          </a:r>
        </a:p>
      </dgm:t>
    </dgm:pt>
    <dgm:pt modelId="{8453F306-10DA-44A8-B200-CC16152C1DB7}" type="parTrans" cxnId="{5BA7DC3D-8006-4765-AFAF-138A5DA2762C}">
      <dgm:prSet/>
      <dgm:spPr/>
      <dgm:t>
        <a:bodyPr/>
        <a:lstStyle/>
        <a:p>
          <a:endParaRPr lang="es-CR"/>
        </a:p>
      </dgm:t>
    </dgm:pt>
    <dgm:pt modelId="{2920769D-4BDF-44DA-A69B-8FFD92690E4A}" type="sibTrans" cxnId="{5BA7DC3D-8006-4765-AFAF-138A5DA2762C}">
      <dgm:prSet/>
      <dgm:spPr/>
      <dgm:t>
        <a:bodyPr/>
        <a:lstStyle/>
        <a:p>
          <a:endParaRPr lang="es-CR"/>
        </a:p>
      </dgm:t>
    </dgm:pt>
    <dgm:pt modelId="{43375787-AE90-49D2-84DD-E967EC9D722D}">
      <dgm:prSet phldrT="[Texto]"/>
      <dgm:spPr>
        <a:solidFill>
          <a:srgbClr val="00B0F0"/>
        </a:solidFill>
      </dgm:spPr>
      <dgm:t>
        <a:bodyPr/>
        <a:lstStyle/>
        <a:p>
          <a:r>
            <a:rPr lang="es-CR" noProof="0" dirty="0"/>
            <a:t>Desaceleración en la lucha contra la pobreza</a:t>
          </a:r>
        </a:p>
      </dgm:t>
    </dgm:pt>
    <dgm:pt modelId="{28F52367-25B6-4DA8-8CDD-49CAAD89578B}" type="parTrans" cxnId="{50ED043A-D86E-470A-AB92-FEA87051470E}">
      <dgm:prSet/>
      <dgm:spPr/>
      <dgm:t>
        <a:bodyPr/>
        <a:lstStyle/>
        <a:p>
          <a:endParaRPr lang="es-CR"/>
        </a:p>
      </dgm:t>
    </dgm:pt>
    <dgm:pt modelId="{329950EC-77CF-4F67-8313-7CB4AB850EC3}" type="sibTrans" cxnId="{50ED043A-D86E-470A-AB92-FEA87051470E}">
      <dgm:prSet/>
      <dgm:spPr/>
      <dgm:t>
        <a:bodyPr/>
        <a:lstStyle/>
        <a:p>
          <a:endParaRPr lang="es-CR"/>
        </a:p>
      </dgm:t>
    </dgm:pt>
    <dgm:pt modelId="{6705981F-86CB-4329-857E-8E887D7C0619}">
      <dgm:prSet phldrT="[Texto]"/>
      <dgm:spPr/>
      <dgm:t>
        <a:bodyPr/>
        <a:lstStyle/>
        <a:p>
          <a:r>
            <a:rPr lang="es-CR" noProof="0" dirty="0"/>
            <a:t>Nuevos desarrollos tecnológicos (</a:t>
          </a:r>
          <a:r>
            <a:rPr lang="es-CR" noProof="0" dirty="0" err="1"/>
            <a:t>InsuTech</a:t>
          </a:r>
          <a:r>
            <a:rPr lang="es-CR" noProof="0" dirty="0"/>
            <a:t>, IA, </a:t>
          </a:r>
          <a:r>
            <a:rPr lang="es-CR" noProof="0" dirty="0" err="1"/>
            <a:t>blockchain</a:t>
          </a:r>
          <a:r>
            <a:rPr lang="es-CR" noProof="0" dirty="0"/>
            <a:t>)</a:t>
          </a:r>
        </a:p>
      </dgm:t>
    </dgm:pt>
    <dgm:pt modelId="{AFC63CA2-6B24-4413-96B0-E578638CEE5A}" type="parTrans" cxnId="{C8E294EA-40F3-456D-8109-D573AAD07F9D}">
      <dgm:prSet/>
      <dgm:spPr/>
      <dgm:t>
        <a:bodyPr/>
        <a:lstStyle/>
        <a:p>
          <a:endParaRPr lang="es-CR"/>
        </a:p>
      </dgm:t>
    </dgm:pt>
    <dgm:pt modelId="{8ECA6A54-96FD-4630-9C84-E0448DFD8779}" type="sibTrans" cxnId="{C8E294EA-40F3-456D-8109-D573AAD07F9D}">
      <dgm:prSet/>
      <dgm:spPr/>
      <dgm:t>
        <a:bodyPr/>
        <a:lstStyle/>
        <a:p>
          <a:endParaRPr lang="es-CR"/>
        </a:p>
      </dgm:t>
    </dgm:pt>
    <dgm:pt modelId="{D2E586D5-2679-4E87-8B6E-0ED761F8AA5F}">
      <dgm:prSet phldrT="[Texto]"/>
      <dgm:spPr>
        <a:solidFill>
          <a:srgbClr val="00B0F0"/>
        </a:solidFill>
      </dgm:spPr>
      <dgm:t>
        <a:bodyPr/>
        <a:lstStyle/>
        <a:p>
          <a:r>
            <a:rPr lang="es-CR" noProof="0" dirty="0"/>
            <a:t>Nuevas tendencias políticas</a:t>
          </a:r>
        </a:p>
      </dgm:t>
    </dgm:pt>
    <dgm:pt modelId="{1313FC78-A9A9-4A1B-B6FA-33BB3FDE3092}" type="parTrans" cxnId="{B014EA1C-B051-4543-93E9-DC8AA7B7F2FA}">
      <dgm:prSet/>
      <dgm:spPr/>
      <dgm:t>
        <a:bodyPr/>
        <a:lstStyle/>
        <a:p>
          <a:endParaRPr lang="es-CR"/>
        </a:p>
      </dgm:t>
    </dgm:pt>
    <dgm:pt modelId="{E058088F-BEDF-44FD-9A7E-E4D39B1C0940}" type="sibTrans" cxnId="{B014EA1C-B051-4543-93E9-DC8AA7B7F2FA}">
      <dgm:prSet/>
      <dgm:spPr/>
      <dgm:t>
        <a:bodyPr/>
        <a:lstStyle/>
        <a:p>
          <a:endParaRPr lang="es-CR"/>
        </a:p>
      </dgm:t>
    </dgm:pt>
    <dgm:pt modelId="{A9809C82-796B-4FB6-B317-4360445FDE3F}">
      <dgm:prSet phldrT="[Texto]"/>
      <dgm:spPr/>
      <dgm:t>
        <a:bodyPr/>
        <a:lstStyle/>
        <a:p>
          <a:r>
            <a:rPr lang="es-CR" noProof="0" dirty="0"/>
            <a:t>Polarización social</a:t>
          </a:r>
        </a:p>
      </dgm:t>
    </dgm:pt>
    <dgm:pt modelId="{AB3EF92F-6B82-4850-8DDB-35213EEC35BC}" type="parTrans" cxnId="{53AE96E0-5992-468F-A8A7-B9CB2D6C3DC3}">
      <dgm:prSet/>
      <dgm:spPr/>
      <dgm:t>
        <a:bodyPr/>
        <a:lstStyle/>
        <a:p>
          <a:endParaRPr lang="es-CR"/>
        </a:p>
      </dgm:t>
    </dgm:pt>
    <dgm:pt modelId="{2931A9B0-843C-432E-B424-C8DBCEF3E045}" type="sibTrans" cxnId="{53AE96E0-5992-468F-A8A7-B9CB2D6C3DC3}">
      <dgm:prSet/>
      <dgm:spPr/>
      <dgm:t>
        <a:bodyPr/>
        <a:lstStyle/>
        <a:p>
          <a:endParaRPr lang="es-CR"/>
        </a:p>
      </dgm:t>
    </dgm:pt>
    <dgm:pt modelId="{3A242829-F75E-4F97-8070-01E49C8CCB4B}">
      <dgm:prSet phldrT="[Texto]"/>
      <dgm:spPr/>
      <dgm:t>
        <a:bodyPr/>
        <a:lstStyle/>
        <a:p>
          <a:r>
            <a:rPr lang="es-CR" noProof="0" dirty="0"/>
            <a:t>Intensidad y frecuencia de los desastres naturales</a:t>
          </a:r>
        </a:p>
      </dgm:t>
    </dgm:pt>
    <dgm:pt modelId="{B0ECF15F-C12F-4728-AC7F-7F1824918155}" type="parTrans" cxnId="{3039EB13-732C-417D-BA25-6DC57BB9ABF4}">
      <dgm:prSet/>
      <dgm:spPr/>
      <dgm:t>
        <a:bodyPr/>
        <a:lstStyle/>
        <a:p>
          <a:endParaRPr lang="es-CR"/>
        </a:p>
      </dgm:t>
    </dgm:pt>
    <dgm:pt modelId="{C1E81316-1A41-4369-B3D6-F6BBB594F426}" type="sibTrans" cxnId="{3039EB13-732C-417D-BA25-6DC57BB9ABF4}">
      <dgm:prSet/>
      <dgm:spPr/>
      <dgm:t>
        <a:bodyPr/>
        <a:lstStyle/>
        <a:p>
          <a:endParaRPr lang="es-CR"/>
        </a:p>
      </dgm:t>
    </dgm:pt>
    <dgm:pt modelId="{898B6A23-7901-435C-A0F9-9213A20F7A74}" type="pres">
      <dgm:prSet presAssocID="{F60B5F5E-61F5-4DD6-907D-81991339B650}" presName="Name0" presStyleCnt="0">
        <dgm:presLayoutVars>
          <dgm:dir/>
          <dgm:resizeHandles val="exact"/>
        </dgm:presLayoutVars>
      </dgm:prSet>
      <dgm:spPr/>
    </dgm:pt>
    <dgm:pt modelId="{2968750C-3699-4FD6-951C-9AFDB292DE1A}" type="pres">
      <dgm:prSet presAssocID="{07CB3E1D-9766-4FF9-9B1B-1D59E5C430A3}" presName="node" presStyleLbl="node1" presStyleIdx="0" presStyleCnt="13">
        <dgm:presLayoutVars>
          <dgm:bulletEnabled val="1"/>
        </dgm:presLayoutVars>
      </dgm:prSet>
      <dgm:spPr/>
    </dgm:pt>
    <dgm:pt modelId="{A369DEE6-B9B7-4F02-B9A8-44C4011BA2CF}" type="pres">
      <dgm:prSet presAssocID="{C91F6DD3-F040-4216-ABB6-363E34FFAE63}" presName="sibTrans" presStyleLbl="sibTrans1D1" presStyleIdx="0" presStyleCnt="12"/>
      <dgm:spPr/>
    </dgm:pt>
    <dgm:pt modelId="{C49A31E0-8E85-4B10-ADE5-C905786E4969}" type="pres">
      <dgm:prSet presAssocID="{C91F6DD3-F040-4216-ABB6-363E34FFAE63}" presName="connectorText" presStyleLbl="sibTrans1D1" presStyleIdx="0" presStyleCnt="12"/>
      <dgm:spPr/>
    </dgm:pt>
    <dgm:pt modelId="{21691BAA-3B41-4C45-99A1-C3FD3DA6737F}" type="pres">
      <dgm:prSet presAssocID="{3DC52A43-538A-481B-A671-5F4EFA3305A8}" presName="node" presStyleLbl="node1" presStyleIdx="1" presStyleCnt="13" custLinFactNeighborX="68" custLinFactNeighborY="2724">
        <dgm:presLayoutVars>
          <dgm:bulletEnabled val="1"/>
        </dgm:presLayoutVars>
      </dgm:prSet>
      <dgm:spPr/>
    </dgm:pt>
    <dgm:pt modelId="{75D51308-D900-461E-B698-84928F68FFE7}" type="pres">
      <dgm:prSet presAssocID="{08E81168-1077-4DF7-B687-66744076802B}" presName="sibTrans" presStyleLbl="sibTrans1D1" presStyleIdx="1" presStyleCnt="12"/>
      <dgm:spPr/>
    </dgm:pt>
    <dgm:pt modelId="{16287941-E87A-4433-94E9-476532DCC804}" type="pres">
      <dgm:prSet presAssocID="{08E81168-1077-4DF7-B687-66744076802B}" presName="connectorText" presStyleLbl="sibTrans1D1" presStyleIdx="1" presStyleCnt="12"/>
      <dgm:spPr/>
    </dgm:pt>
    <dgm:pt modelId="{81CBF2A6-22E8-4175-9435-FF745E240746}" type="pres">
      <dgm:prSet presAssocID="{5EB008E4-66ED-498C-8DB5-D17FAECD3304}" presName="node" presStyleLbl="node1" presStyleIdx="2" presStyleCnt="13">
        <dgm:presLayoutVars>
          <dgm:bulletEnabled val="1"/>
        </dgm:presLayoutVars>
      </dgm:prSet>
      <dgm:spPr/>
    </dgm:pt>
    <dgm:pt modelId="{2542BED0-02FB-4D88-BA93-70012C387455}" type="pres">
      <dgm:prSet presAssocID="{0EC4766A-8A76-4A3B-B775-B662ADBA31D5}" presName="sibTrans" presStyleLbl="sibTrans1D1" presStyleIdx="2" presStyleCnt="12"/>
      <dgm:spPr/>
    </dgm:pt>
    <dgm:pt modelId="{AE8AC36E-2970-410D-93C4-7C3D024DD3FF}" type="pres">
      <dgm:prSet presAssocID="{0EC4766A-8A76-4A3B-B775-B662ADBA31D5}" presName="connectorText" presStyleLbl="sibTrans1D1" presStyleIdx="2" presStyleCnt="12"/>
      <dgm:spPr/>
    </dgm:pt>
    <dgm:pt modelId="{837022BA-7FA4-4F7D-BBA5-05BAAC48AFED}" type="pres">
      <dgm:prSet presAssocID="{43375787-AE90-49D2-84DD-E967EC9D722D}" presName="node" presStyleLbl="node1" presStyleIdx="3" presStyleCnt="13">
        <dgm:presLayoutVars>
          <dgm:bulletEnabled val="1"/>
        </dgm:presLayoutVars>
      </dgm:prSet>
      <dgm:spPr/>
    </dgm:pt>
    <dgm:pt modelId="{2FE35146-2C16-4B13-AC5A-3BD0CF4C46DB}" type="pres">
      <dgm:prSet presAssocID="{329950EC-77CF-4F67-8313-7CB4AB850EC3}" presName="sibTrans" presStyleLbl="sibTrans1D1" presStyleIdx="3" presStyleCnt="12"/>
      <dgm:spPr/>
    </dgm:pt>
    <dgm:pt modelId="{3077E1D1-E6CD-4D21-81C5-ACE6C711D2DF}" type="pres">
      <dgm:prSet presAssocID="{329950EC-77CF-4F67-8313-7CB4AB850EC3}" presName="connectorText" presStyleLbl="sibTrans1D1" presStyleIdx="3" presStyleCnt="12"/>
      <dgm:spPr/>
    </dgm:pt>
    <dgm:pt modelId="{2011A034-F085-4E29-A001-A89CDAADFF51}" type="pres">
      <dgm:prSet presAssocID="{2CDDFE51-A1B7-41B4-A755-D8396C7DBD36}" presName="node" presStyleLbl="node1" presStyleIdx="4" presStyleCnt="13">
        <dgm:presLayoutVars>
          <dgm:bulletEnabled val="1"/>
        </dgm:presLayoutVars>
      </dgm:prSet>
      <dgm:spPr/>
    </dgm:pt>
    <dgm:pt modelId="{02887A93-D38C-41A5-A8D3-70584E54232B}" type="pres">
      <dgm:prSet presAssocID="{3F8C396C-E11E-40BE-B248-90B631320E26}" presName="sibTrans" presStyleLbl="sibTrans1D1" presStyleIdx="4" presStyleCnt="12"/>
      <dgm:spPr/>
    </dgm:pt>
    <dgm:pt modelId="{7F2D60C6-204E-4CA5-830B-43A552E0DBFB}" type="pres">
      <dgm:prSet presAssocID="{3F8C396C-E11E-40BE-B248-90B631320E26}" presName="connectorText" presStyleLbl="sibTrans1D1" presStyleIdx="4" presStyleCnt="12"/>
      <dgm:spPr/>
    </dgm:pt>
    <dgm:pt modelId="{4546F863-C400-4397-BF14-10F8B5179A04}" type="pres">
      <dgm:prSet presAssocID="{D2E586D5-2679-4E87-8B6E-0ED761F8AA5F}" presName="node" presStyleLbl="node1" presStyleIdx="5" presStyleCnt="13">
        <dgm:presLayoutVars>
          <dgm:bulletEnabled val="1"/>
        </dgm:presLayoutVars>
      </dgm:prSet>
      <dgm:spPr/>
    </dgm:pt>
    <dgm:pt modelId="{A7E83571-BA25-4A5D-BB41-7BA1DA9EE4F2}" type="pres">
      <dgm:prSet presAssocID="{E058088F-BEDF-44FD-9A7E-E4D39B1C0940}" presName="sibTrans" presStyleLbl="sibTrans1D1" presStyleIdx="5" presStyleCnt="12"/>
      <dgm:spPr/>
    </dgm:pt>
    <dgm:pt modelId="{F936FB7C-9C5C-4E7E-8F7C-3D8AE36C6C5B}" type="pres">
      <dgm:prSet presAssocID="{E058088F-BEDF-44FD-9A7E-E4D39B1C0940}" presName="connectorText" presStyleLbl="sibTrans1D1" presStyleIdx="5" presStyleCnt="12"/>
      <dgm:spPr/>
    </dgm:pt>
    <dgm:pt modelId="{E012A676-EFF1-452C-B4E3-EE7F12C7962A}" type="pres">
      <dgm:prSet presAssocID="{A9809C82-796B-4FB6-B317-4360445FDE3F}" presName="node" presStyleLbl="node1" presStyleIdx="6" presStyleCnt="13" custLinFactNeighborX="0" custLinFactNeighborY="-1932">
        <dgm:presLayoutVars>
          <dgm:bulletEnabled val="1"/>
        </dgm:presLayoutVars>
      </dgm:prSet>
      <dgm:spPr/>
    </dgm:pt>
    <dgm:pt modelId="{2FBAE775-07E3-4F91-B75B-5A2FCC33D7F7}" type="pres">
      <dgm:prSet presAssocID="{2931A9B0-843C-432E-B424-C8DBCEF3E045}" presName="sibTrans" presStyleLbl="sibTrans1D1" presStyleIdx="6" presStyleCnt="12"/>
      <dgm:spPr/>
    </dgm:pt>
    <dgm:pt modelId="{A3CF2868-F9C9-433E-884A-A4C25DE375CE}" type="pres">
      <dgm:prSet presAssocID="{2931A9B0-843C-432E-B424-C8DBCEF3E045}" presName="connectorText" presStyleLbl="sibTrans1D1" presStyleIdx="6" presStyleCnt="12"/>
      <dgm:spPr/>
    </dgm:pt>
    <dgm:pt modelId="{F586CE1E-FCB9-4058-BAEE-267BB3D0702B}" type="pres">
      <dgm:prSet presAssocID="{D0A749A3-0099-41F0-A532-1EE0ABDA5092}" presName="node" presStyleLbl="node1" presStyleIdx="7" presStyleCnt="13">
        <dgm:presLayoutVars>
          <dgm:bulletEnabled val="1"/>
        </dgm:presLayoutVars>
      </dgm:prSet>
      <dgm:spPr/>
    </dgm:pt>
    <dgm:pt modelId="{2567022A-CD01-42EA-BD81-A3CBDB27A8DA}" type="pres">
      <dgm:prSet presAssocID="{0C3F2CBB-BB1D-48F6-BFB3-2BBB98F5B8F1}" presName="sibTrans" presStyleLbl="sibTrans1D1" presStyleIdx="7" presStyleCnt="12"/>
      <dgm:spPr/>
    </dgm:pt>
    <dgm:pt modelId="{1B921B00-3F24-4602-850F-BE0F3E8B7938}" type="pres">
      <dgm:prSet presAssocID="{0C3F2CBB-BB1D-48F6-BFB3-2BBB98F5B8F1}" presName="connectorText" presStyleLbl="sibTrans1D1" presStyleIdx="7" presStyleCnt="12"/>
      <dgm:spPr/>
    </dgm:pt>
    <dgm:pt modelId="{E46DE162-DB9C-4880-835B-8B88AAC0B04E}" type="pres">
      <dgm:prSet presAssocID="{DA76812B-74DD-404C-B25E-4D327415630D}" presName="node" presStyleLbl="node1" presStyleIdx="8" presStyleCnt="13">
        <dgm:presLayoutVars>
          <dgm:bulletEnabled val="1"/>
        </dgm:presLayoutVars>
      </dgm:prSet>
      <dgm:spPr/>
    </dgm:pt>
    <dgm:pt modelId="{B7A272F6-939E-4E13-94E4-821E9B70271B}" type="pres">
      <dgm:prSet presAssocID="{2920769D-4BDF-44DA-A69B-8FFD92690E4A}" presName="sibTrans" presStyleLbl="sibTrans1D1" presStyleIdx="8" presStyleCnt="12"/>
      <dgm:spPr/>
    </dgm:pt>
    <dgm:pt modelId="{BC70B42D-15E8-44B9-A771-DB992C51DAD3}" type="pres">
      <dgm:prSet presAssocID="{2920769D-4BDF-44DA-A69B-8FFD92690E4A}" presName="connectorText" presStyleLbl="sibTrans1D1" presStyleIdx="8" presStyleCnt="12"/>
      <dgm:spPr/>
    </dgm:pt>
    <dgm:pt modelId="{F922B0B2-A0B8-4FC3-A0E1-4CC89C84697F}" type="pres">
      <dgm:prSet presAssocID="{E16AAFFB-DFC9-4201-96FA-90A31761D117}" presName="node" presStyleLbl="node1" presStyleIdx="9" presStyleCnt="13">
        <dgm:presLayoutVars>
          <dgm:bulletEnabled val="1"/>
        </dgm:presLayoutVars>
      </dgm:prSet>
      <dgm:spPr/>
    </dgm:pt>
    <dgm:pt modelId="{81FABF05-1D75-46D7-8165-EFD01A36FFC6}" type="pres">
      <dgm:prSet presAssocID="{5B298B3B-2384-4765-AEC2-E249F82B84D6}" presName="sibTrans" presStyleLbl="sibTrans1D1" presStyleIdx="9" presStyleCnt="12"/>
      <dgm:spPr/>
    </dgm:pt>
    <dgm:pt modelId="{54455085-E4E3-41B8-B932-0F894BD33C8B}" type="pres">
      <dgm:prSet presAssocID="{5B298B3B-2384-4765-AEC2-E249F82B84D6}" presName="connectorText" presStyleLbl="sibTrans1D1" presStyleIdx="9" presStyleCnt="12"/>
      <dgm:spPr/>
    </dgm:pt>
    <dgm:pt modelId="{85355B1E-BAF1-4451-A697-68BBA7278F3C}" type="pres">
      <dgm:prSet presAssocID="{6705981F-86CB-4329-857E-8E887D7C0619}" presName="node" presStyleLbl="node1" presStyleIdx="10" presStyleCnt="13">
        <dgm:presLayoutVars>
          <dgm:bulletEnabled val="1"/>
        </dgm:presLayoutVars>
      </dgm:prSet>
      <dgm:spPr/>
    </dgm:pt>
    <dgm:pt modelId="{A6B74018-E0ED-46FB-BF41-FD6BEF5936AC}" type="pres">
      <dgm:prSet presAssocID="{8ECA6A54-96FD-4630-9C84-E0448DFD8779}" presName="sibTrans" presStyleLbl="sibTrans1D1" presStyleIdx="10" presStyleCnt="12"/>
      <dgm:spPr/>
    </dgm:pt>
    <dgm:pt modelId="{AB32063E-FFBF-4F23-8246-917310ECD6E9}" type="pres">
      <dgm:prSet presAssocID="{8ECA6A54-96FD-4630-9C84-E0448DFD8779}" presName="connectorText" presStyleLbl="sibTrans1D1" presStyleIdx="10" presStyleCnt="12"/>
      <dgm:spPr/>
    </dgm:pt>
    <dgm:pt modelId="{A79BBA2C-E5DD-435E-9300-5120BCF97EFF}" type="pres">
      <dgm:prSet presAssocID="{C6410DF4-15CA-4D03-BB79-4CCED051FFF6}" presName="node" presStyleLbl="node1" presStyleIdx="11" presStyleCnt="13">
        <dgm:presLayoutVars>
          <dgm:bulletEnabled val="1"/>
        </dgm:presLayoutVars>
      </dgm:prSet>
      <dgm:spPr/>
    </dgm:pt>
    <dgm:pt modelId="{6584F859-131D-428D-8216-8184214CEB6D}" type="pres">
      <dgm:prSet presAssocID="{05410C43-4207-463A-A148-5BA300DB69D1}" presName="sibTrans" presStyleLbl="sibTrans1D1" presStyleIdx="11" presStyleCnt="12"/>
      <dgm:spPr/>
    </dgm:pt>
    <dgm:pt modelId="{BC3285BF-F705-41BC-8402-641FEB732790}" type="pres">
      <dgm:prSet presAssocID="{05410C43-4207-463A-A148-5BA300DB69D1}" presName="connectorText" presStyleLbl="sibTrans1D1" presStyleIdx="11" presStyleCnt="12"/>
      <dgm:spPr/>
    </dgm:pt>
    <dgm:pt modelId="{EFB7C7EC-60DA-4227-835A-C7B897A36672}" type="pres">
      <dgm:prSet presAssocID="{3A242829-F75E-4F97-8070-01E49C8CCB4B}" presName="node" presStyleLbl="node1" presStyleIdx="12" presStyleCnt="13">
        <dgm:presLayoutVars>
          <dgm:bulletEnabled val="1"/>
        </dgm:presLayoutVars>
      </dgm:prSet>
      <dgm:spPr/>
    </dgm:pt>
  </dgm:ptLst>
  <dgm:cxnLst>
    <dgm:cxn modelId="{24731C0F-25F0-4CA0-A331-ED1DD22FB239}" type="presOf" srcId="{0EC4766A-8A76-4A3B-B775-B662ADBA31D5}" destId="{AE8AC36E-2970-410D-93C4-7C3D024DD3FF}" srcOrd="1" destOrd="0" presId="urn:microsoft.com/office/officeart/2005/8/layout/bProcess3"/>
    <dgm:cxn modelId="{1EB15A0F-23D5-4B3A-8801-3C40548ECF3D}" type="presOf" srcId="{3DC52A43-538A-481B-A671-5F4EFA3305A8}" destId="{21691BAA-3B41-4C45-99A1-C3FD3DA6737F}" srcOrd="0" destOrd="0" presId="urn:microsoft.com/office/officeart/2005/8/layout/bProcess3"/>
    <dgm:cxn modelId="{E4C04C11-A8C7-43A8-BFA2-6098156A4FB3}" srcId="{F60B5F5E-61F5-4DD6-907D-81991339B650}" destId="{E16AAFFB-DFC9-4201-96FA-90A31761D117}" srcOrd="9" destOrd="0" parTransId="{E6148B36-457B-47D4-87B8-B0B0A8C71CB2}" sibTransId="{5B298B3B-2384-4765-AEC2-E249F82B84D6}"/>
    <dgm:cxn modelId="{3039EB13-732C-417D-BA25-6DC57BB9ABF4}" srcId="{F60B5F5E-61F5-4DD6-907D-81991339B650}" destId="{3A242829-F75E-4F97-8070-01E49C8CCB4B}" srcOrd="12" destOrd="0" parTransId="{B0ECF15F-C12F-4728-AC7F-7F1824918155}" sibTransId="{C1E81316-1A41-4369-B3D6-F6BBB594F426}"/>
    <dgm:cxn modelId="{B014EA1C-B051-4543-93E9-DC8AA7B7F2FA}" srcId="{F60B5F5E-61F5-4DD6-907D-81991339B650}" destId="{D2E586D5-2679-4E87-8B6E-0ED761F8AA5F}" srcOrd="5" destOrd="0" parTransId="{1313FC78-A9A9-4A1B-B6FA-33BB3FDE3092}" sibTransId="{E058088F-BEDF-44FD-9A7E-E4D39B1C0940}"/>
    <dgm:cxn modelId="{4D775A21-4888-419C-894C-08F92ADC2990}" type="presOf" srcId="{2CDDFE51-A1B7-41B4-A755-D8396C7DBD36}" destId="{2011A034-F085-4E29-A001-A89CDAADFF51}" srcOrd="0" destOrd="0" presId="urn:microsoft.com/office/officeart/2005/8/layout/bProcess3"/>
    <dgm:cxn modelId="{88A8C821-08C5-4B11-B716-B58CB0809AD5}" type="presOf" srcId="{8ECA6A54-96FD-4630-9C84-E0448DFD8779}" destId="{AB32063E-FFBF-4F23-8246-917310ECD6E9}" srcOrd="1" destOrd="0" presId="urn:microsoft.com/office/officeart/2005/8/layout/bProcess3"/>
    <dgm:cxn modelId="{89A92B23-C026-478E-9BBB-A5D90A897364}" type="presOf" srcId="{05410C43-4207-463A-A148-5BA300DB69D1}" destId="{6584F859-131D-428D-8216-8184214CEB6D}" srcOrd="0" destOrd="0" presId="urn:microsoft.com/office/officeart/2005/8/layout/bProcess3"/>
    <dgm:cxn modelId="{1762F02B-3F22-4D1E-8278-D9D87E22F7BE}" type="presOf" srcId="{5B298B3B-2384-4765-AEC2-E249F82B84D6}" destId="{81FABF05-1D75-46D7-8165-EFD01A36FFC6}" srcOrd="0" destOrd="0" presId="urn:microsoft.com/office/officeart/2005/8/layout/bProcess3"/>
    <dgm:cxn modelId="{EEEE372C-92B1-41E9-A395-84178D025EF8}" srcId="{F60B5F5E-61F5-4DD6-907D-81991339B650}" destId="{3DC52A43-538A-481B-A671-5F4EFA3305A8}" srcOrd="1" destOrd="0" parTransId="{2C9CFEDA-C110-4D43-B192-611C35EE5F27}" sibTransId="{08E81168-1077-4DF7-B687-66744076802B}"/>
    <dgm:cxn modelId="{855E5B33-8E77-4D8D-B1C9-94EA422F56B8}" type="presOf" srcId="{C91F6DD3-F040-4216-ABB6-363E34FFAE63}" destId="{A369DEE6-B9B7-4F02-B9A8-44C4011BA2CF}" srcOrd="0" destOrd="0" presId="urn:microsoft.com/office/officeart/2005/8/layout/bProcess3"/>
    <dgm:cxn modelId="{50ED043A-D86E-470A-AB92-FEA87051470E}" srcId="{F60B5F5E-61F5-4DD6-907D-81991339B650}" destId="{43375787-AE90-49D2-84DD-E967EC9D722D}" srcOrd="3" destOrd="0" parTransId="{28F52367-25B6-4DA8-8CDD-49CAAD89578B}" sibTransId="{329950EC-77CF-4F67-8313-7CB4AB850EC3}"/>
    <dgm:cxn modelId="{5BA7DC3D-8006-4765-AFAF-138A5DA2762C}" srcId="{F60B5F5E-61F5-4DD6-907D-81991339B650}" destId="{DA76812B-74DD-404C-B25E-4D327415630D}" srcOrd="8" destOrd="0" parTransId="{8453F306-10DA-44A8-B200-CC16152C1DB7}" sibTransId="{2920769D-4BDF-44DA-A69B-8FFD92690E4A}"/>
    <dgm:cxn modelId="{4101C35D-2D83-4BC9-9A13-2D4A762CD5B0}" type="presOf" srcId="{0C3F2CBB-BB1D-48F6-BFB3-2BBB98F5B8F1}" destId="{2567022A-CD01-42EA-BD81-A3CBDB27A8DA}" srcOrd="0" destOrd="0" presId="urn:microsoft.com/office/officeart/2005/8/layout/bProcess3"/>
    <dgm:cxn modelId="{63789E5F-24DF-41B7-AEFC-F05FB16846E3}" type="presOf" srcId="{2920769D-4BDF-44DA-A69B-8FFD92690E4A}" destId="{BC70B42D-15E8-44B9-A771-DB992C51DAD3}" srcOrd="1" destOrd="0" presId="urn:microsoft.com/office/officeart/2005/8/layout/bProcess3"/>
    <dgm:cxn modelId="{C587D764-8C49-4F77-BD6B-3A6DC34139EC}" type="presOf" srcId="{08E81168-1077-4DF7-B687-66744076802B}" destId="{75D51308-D900-461E-B698-84928F68FFE7}" srcOrd="0" destOrd="0" presId="urn:microsoft.com/office/officeart/2005/8/layout/bProcess3"/>
    <dgm:cxn modelId="{05DDD048-1632-4A85-B17F-A04C1BE2341D}" type="presOf" srcId="{43375787-AE90-49D2-84DD-E967EC9D722D}" destId="{837022BA-7FA4-4F7D-BBA5-05BAAC48AFED}" srcOrd="0" destOrd="0" presId="urn:microsoft.com/office/officeart/2005/8/layout/bProcess3"/>
    <dgm:cxn modelId="{B561794A-C79C-45E2-8833-4D9D95AD8078}" type="presOf" srcId="{8ECA6A54-96FD-4630-9C84-E0448DFD8779}" destId="{A6B74018-E0ED-46FB-BF41-FD6BEF5936AC}" srcOrd="0" destOrd="0" presId="urn:microsoft.com/office/officeart/2005/8/layout/bProcess3"/>
    <dgm:cxn modelId="{1D2CA56E-3BD9-43B0-957E-7072AF21D47D}" type="presOf" srcId="{05410C43-4207-463A-A148-5BA300DB69D1}" destId="{BC3285BF-F705-41BC-8402-641FEB732790}" srcOrd="1" destOrd="0" presId="urn:microsoft.com/office/officeart/2005/8/layout/bProcess3"/>
    <dgm:cxn modelId="{9082BD53-73DE-4E62-B7E4-7FB1AF278822}" type="presOf" srcId="{08E81168-1077-4DF7-B687-66744076802B}" destId="{16287941-E87A-4433-94E9-476532DCC804}" srcOrd="1" destOrd="0" presId="urn:microsoft.com/office/officeart/2005/8/layout/bProcess3"/>
    <dgm:cxn modelId="{C0379A56-314B-4F93-8830-14725F3A396F}" type="presOf" srcId="{E058088F-BEDF-44FD-9A7E-E4D39B1C0940}" destId="{A7E83571-BA25-4A5D-BB41-7BA1DA9EE4F2}" srcOrd="0" destOrd="0" presId="urn:microsoft.com/office/officeart/2005/8/layout/bProcess3"/>
    <dgm:cxn modelId="{6536577C-BA22-48A2-951D-CEFA8D98F1A0}" type="presOf" srcId="{E058088F-BEDF-44FD-9A7E-E4D39B1C0940}" destId="{F936FB7C-9C5C-4E7E-8F7C-3D8AE36C6C5B}" srcOrd="1" destOrd="0" presId="urn:microsoft.com/office/officeart/2005/8/layout/bProcess3"/>
    <dgm:cxn modelId="{A334A08C-D4DA-4E59-8ED3-2B522D285BFC}" type="presOf" srcId="{5EB008E4-66ED-498C-8DB5-D17FAECD3304}" destId="{81CBF2A6-22E8-4175-9435-FF745E240746}" srcOrd="0" destOrd="0" presId="urn:microsoft.com/office/officeart/2005/8/layout/bProcess3"/>
    <dgm:cxn modelId="{123A1B8D-E159-471E-8F4D-108F1EC3D5F3}" srcId="{F60B5F5E-61F5-4DD6-907D-81991339B650}" destId="{C6410DF4-15CA-4D03-BB79-4CCED051FFF6}" srcOrd="11" destOrd="0" parTransId="{E0AF01BB-34FB-4481-B7F1-A153E261B57E}" sibTransId="{05410C43-4207-463A-A148-5BA300DB69D1}"/>
    <dgm:cxn modelId="{D3475F99-5305-487D-B33C-1721B587456B}" srcId="{F60B5F5E-61F5-4DD6-907D-81991339B650}" destId="{D0A749A3-0099-41F0-A532-1EE0ABDA5092}" srcOrd="7" destOrd="0" parTransId="{A3260112-788F-4019-ADF3-C370F37C6011}" sibTransId="{0C3F2CBB-BB1D-48F6-BFB3-2BBB98F5B8F1}"/>
    <dgm:cxn modelId="{FC13B79F-6D6F-4FC3-9175-474B84125447}" type="presOf" srcId="{3A242829-F75E-4F97-8070-01E49C8CCB4B}" destId="{EFB7C7EC-60DA-4227-835A-C7B897A36672}" srcOrd="0" destOrd="0" presId="urn:microsoft.com/office/officeart/2005/8/layout/bProcess3"/>
    <dgm:cxn modelId="{445485A0-33E9-4B3D-8898-FB9FC8705ECE}" type="presOf" srcId="{5B298B3B-2384-4765-AEC2-E249F82B84D6}" destId="{54455085-E4E3-41B8-B932-0F894BD33C8B}" srcOrd="1" destOrd="0" presId="urn:microsoft.com/office/officeart/2005/8/layout/bProcess3"/>
    <dgm:cxn modelId="{81DCADAE-B695-4807-82E4-82589777CFDF}" type="presOf" srcId="{329950EC-77CF-4F67-8313-7CB4AB850EC3}" destId="{2FE35146-2C16-4B13-AC5A-3BD0CF4C46DB}" srcOrd="0" destOrd="0" presId="urn:microsoft.com/office/officeart/2005/8/layout/bProcess3"/>
    <dgm:cxn modelId="{2F92D8AE-6F41-4F25-A80A-383F556B8E31}" type="presOf" srcId="{3F8C396C-E11E-40BE-B248-90B631320E26}" destId="{7F2D60C6-204E-4CA5-830B-43A552E0DBFB}" srcOrd="1" destOrd="0" presId="urn:microsoft.com/office/officeart/2005/8/layout/bProcess3"/>
    <dgm:cxn modelId="{C30A3BAF-FA2F-4FAC-B29D-538B0544A581}" type="presOf" srcId="{2931A9B0-843C-432E-B424-C8DBCEF3E045}" destId="{A3CF2868-F9C9-433E-884A-A4C25DE375CE}" srcOrd="1" destOrd="0" presId="urn:microsoft.com/office/officeart/2005/8/layout/bProcess3"/>
    <dgm:cxn modelId="{B3D26EAF-B5A5-4CE9-A9F6-D0C7506A37F0}" srcId="{F60B5F5E-61F5-4DD6-907D-81991339B650}" destId="{2CDDFE51-A1B7-41B4-A755-D8396C7DBD36}" srcOrd="4" destOrd="0" parTransId="{B72902B9-1DCA-4EF2-8682-671F54FB39B1}" sibTransId="{3F8C396C-E11E-40BE-B248-90B631320E26}"/>
    <dgm:cxn modelId="{3B0175B2-4E20-4734-9F68-3F47D10B790C}" type="presOf" srcId="{2920769D-4BDF-44DA-A69B-8FFD92690E4A}" destId="{B7A272F6-939E-4E13-94E4-821E9B70271B}" srcOrd="0" destOrd="0" presId="urn:microsoft.com/office/officeart/2005/8/layout/bProcess3"/>
    <dgm:cxn modelId="{2E3A87B3-A9B2-45ED-9AE4-CAC26C7F2619}" type="presOf" srcId="{A9809C82-796B-4FB6-B317-4360445FDE3F}" destId="{E012A676-EFF1-452C-B4E3-EE7F12C7962A}" srcOrd="0" destOrd="0" presId="urn:microsoft.com/office/officeart/2005/8/layout/bProcess3"/>
    <dgm:cxn modelId="{F8485FBE-D6B2-4B5C-81A1-1AEA75944254}" type="presOf" srcId="{E16AAFFB-DFC9-4201-96FA-90A31761D117}" destId="{F922B0B2-A0B8-4FC3-A0E1-4CC89C84697F}" srcOrd="0" destOrd="0" presId="urn:microsoft.com/office/officeart/2005/8/layout/bProcess3"/>
    <dgm:cxn modelId="{05361EC3-F08A-42D4-8190-BA318A1FF018}" type="presOf" srcId="{6705981F-86CB-4329-857E-8E887D7C0619}" destId="{85355B1E-BAF1-4451-A697-68BBA7278F3C}" srcOrd="0" destOrd="0" presId="urn:microsoft.com/office/officeart/2005/8/layout/bProcess3"/>
    <dgm:cxn modelId="{CA8942C5-A0FD-49D7-ADB6-1D1B0D4D8AA9}" type="presOf" srcId="{329950EC-77CF-4F67-8313-7CB4AB850EC3}" destId="{3077E1D1-E6CD-4D21-81C5-ACE6C711D2DF}" srcOrd="1" destOrd="0" presId="urn:microsoft.com/office/officeart/2005/8/layout/bProcess3"/>
    <dgm:cxn modelId="{0C536BCA-A559-4E17-89AD-25532C1AC2B2}" srcId="{F60B5F5E-61F5-4DD6-907D-81991339B650}" destId="{5EB008E4-66ED-498C-8DB5-D17FAECD3304}" srcOrd="2" destOrd="0" parTransId="{CDEA1E1A-2E13-42A0-AAC8-FBF8B6A6660B}" sibTransId="{0EC4766A-8A76-4A3B-B775-B662ADBA31D5}"/>
    <dgm:cxn modelId="{3CF6AFD6-C99D-4F24-8C67-CA8DAF32597A}" type="presOf" srcId="{C6410DF4-15CA-4D03-BB79-4CCED051FFF6}" destId="{A79BBA2C-E5DD-435E-9300-5120BCF97EFF}" srcOrd="0" destOrd="0" presId="urn:microsoft.com/office/officeart/2005/8/layout/bProcess3"/>
    <dgm:cxn modelId="{1BBE8ADB-2811-4100-9C80-C3460CD81DC6}" type="presOf" srcId="{0C3F2CBB-BB1D-48F6-BFB3-2BBB98F5B8F1}" destId="{1B921B00-3F24-4602-850F-BE0F3E8B7938}" srcOrd="1" destOrd="0" presId="urn:microsoft.com/office/officeart/2005/8/layout/bProcess3"/>
    <dgm:cxn modelId="{C4DB24DC-85F7-43CB-9B2E-4AFFC33E7257}" type="presOf" srcId="{2931A9B0-843C-432E-B424-C8DBCEF3E045}" destId="{2FBAE775-07E3-4F91-B75B-5A2FCC33D7F7}" srcOrd="0" destOrd="0" presId="urn:microsoft.com/office/officeart/2005/8/layout/bProcess3"/>
    <dgm:cxn modelId="{7D5C62DC-2930-4D52-B2D6-5C766196494B}" type="presOf" srcId="{C91F6DD3-F040-4216-ABB6-363E34FFAE63}" destId="{C49A31E0-8E85-4B10-ADE5-C905786E4969}" srcOrd="1" destOrd="0" presId="urn:microsoft.com/office/officeart/2005/8/layout/bProcess3"/>
    <dgm:cxn modelId="{53AE96E0-5992-468F-A8A7-B9CB2D6C3DC3}" srcId="{F60B5F5E-61F5-4DD6-907D-81991339B650}" destId="{A9809C82-796B-4FB6-B317-4360445FDE3F}" srcOrd="6" destOrd="0" parTransId="{AB3EF92F-6B82-4850-8DDB-35213EEC35BC}" sibTransId="{2931A9B0-843C-432E-B424-C8DBCEF3E045}"/>
    <dgm:cxn modelId="{A89946E1-675E-4FDE-B629-8413A34D9F8A}" type="presOf" srcId="{0EC4766A-8A76-4A3B-B775-B662ADBA31D5}" destId="{2542BED0-02FB-4D88-BA93-70012C387455}" srcOrd="0" destOrd="0" presId="urn:microsoft.com/office/officeart/2005/8/layout/bProcess3"/>
    <dgm:cxn modelId="{15FB05E2-8033-4586-BB7E-B5308F8224FF}" type="presOf" srcId="{3F8C396C-E11E-40BE-B248-90B631320E26}" destId="{02887A93-D38C-41A5-A8D3-70584E54232B}" srcOrd="0" destOrd="0" presId="urn:microsoft.com/office/officeart/2005/8/layout/bProcess3"/>
    <dgm:cxn modelId="{C8E294EA-40F3-456D-8109-D573AAD07F9D}" srcId="{F60B5F5E-61F5-4DD6-907D-81991339B650}" destId="{6705981F-86CB-4329-857E-8E887D7C0619}" srcOrd="10" destOrd="0" parTransId="{AFC63CA2-6B24-4413-96B0-E578638CEE5A}" sibTransId="{8ECA6A54-96FD-4630-9C84-E0448DFD8779}"/>
    <dgm:cxn modelId="{1A20A2ED-9A01-445D-AF7D-AD2C35192BDC}" type="presOf" srcId="{D0A749A3-0099-41F0-A532-1EE0ABDA5092}" destId="{F586CE1E-FCB9-4058-BAEE-267BB3D0702B}" srcOrd="0" destOrd="0" presId="urn:microsoft.com/office/officeart/2005/8/layout/bProcess3"/>
    <dgm:cxn modelId="{C80F22EE-7451-4FD0-BA1D-50DE389A2E7A}" type="presOf" srcId="{DA76812B-74DD-404C-B25E-4D327415630D}" destId="{E46DE162-DB9C-4880-835B-8B88AAC0B04E}" srcOrd="0" destOrd="0" presId="urn:microsoft.com/office/officeart/2005/8/layout/bProcess3"/>
    <dgm:cxn modelId="{7B458AF1-E7DC-42BB-99EF-893B6CA894C4}" type="presOf" srcId="{D2E586D5-2679-4E87-8B6E-0ED761F8AA5F}" destId="{4546F863-C400-4397-BF14-10F8B5179A04}" srcOrd="0" destOrd="0" presId="urn:microsoft.com/office/officeart/2005/8/layout/bProcess3"/>
    <dgm:cxn modelId="{7CEA8CF3-1F2C-48C6-A956-46F97BC75BC4}" srcId="{F60B5F5E-61F5-4DD6-907D-81991339B650}" destId="{07CB3E1D-9766-4FF9-9B1B-1D59E5C430A3}" srcOrd="0" destOrd="0" parTransId="{193CC87C-00CA-456C-A84B-2E17D906B9E0}" sibTransId="{C91F6DD3-F040-4216-ABB6-363E34FFAE63}"/>
    <dgm:cxn modelId="{25E696F7-0BE5-4A55-AFB9-A30313FF5F16}" type="presOf" srcId="{07CB3E1D-9766-4FF9-9B1B-1D59E5C430A3}" destId="{2968750C-3699-4FD6-951C-9AFDB292DE1A}" srcOrd="0" destOrd="0" presId="urn:microsoft.com/office/officeart/2005/8/layout/bProcess3"/>
    <dgm:cxn modelId="{59C2FDFF-E6AC-442C-A3AE-1E845254CD61}" type="presOf" srcId="{F60B5F5E-61F5-4DD6-907D-81991339B650}" destId="{898B6A23-7901-435C-A0F9-9213A20F7A74}" srcOrd="0" destOrd="0" presId="urn:microsoft.com/office/officeart/2005/8/layout/bProcess3"/>
    <dgm:cxn modelId="{C854E10B-8C34-4304-83B9-9556CB9006B3}" type="presParOf" srcId="{898B6A23-7901-435C-A0F9-9213A20F7A74}" destId="{2968750C-3699-4FD6-951C-9AFDB292DE1A}" srcOrd="0" destOrd="0" presId="urn:microsoft.com/office/officeart/2005/8/layout/bProcess3"/>
    <dgm:cxn modelId="{B46F4061-8F43-4B55-8E3C-E910CCB5EB81}" type="presParOf" srcId="{898B6A23-7901-435C-A0F9-9213A20F7A74}" destId="{A369DEE6-B9B7-4F02-B9A8-44C4011BA2CF}" srcOrd="1" destOrd="0" presId="urn:microsoft.com/office/officeart/2005/8/layout/bProcess3"/>
    <dgm:cxn modelId="{D7C4D1B3-5C48-4600-BFB6-C4824140425B}" type="presParOf" srcId="{A369DEE6-B9B7-4F02-B9A8-44C4011BA2CF}" destId="{C49A31E0-8E85-4B10-ADE5-C905786E4969}" srcOrd="0" destOrd="0" presId="urn:microsoft.com/office/officeart/2005/8/layout/bProcess3"/>
    <dgm:cxn modelId="{D17796DA-F479-4DC5-9681-C2B56CE2A2B2}" type="presParOf" srcId="{898B6A23-7901-435C-A0F9-9213A20F7A74}" destId="{21691BAA-3B41-4C45-99A1-C3FD3DA6737F}" srcOrd="2" destOrd="0" presId="urn:microsoft.com/office/officeart/2005/8/layout/bProcess3"/>
    <dgm:cxn modelId="{662F7707-2B1D-4594-BB4B-56324C893923}" type="presParOf" srcId="{898B6A23-7901-435C-A0F9-9213A20F7A74}" destId="{75D51308-D900-461E-B698-84928F68FFE7}" srcOrd="3" destOrd="0" presId="urn:microsoft.com/office/officeart/2005/8/layout/bProcess3"/>
    <dgm:cxn modelId="{AFF60A0E-CCB3-431A-BF25-C0C1DD122C29}" type="presParOf" srcId="{75D51308-D900-461E-B698-84928F68FFE7}" destId="{16287941-E87A-4433-94E9-476532DCC804}" srcOrd="0" destOrd="0" presId="urn:microsoft.com/office/officeart/2005/8/layout/bProcess3"/>
    <dgm:cxn modelId="{B1B4B9D0-8A23-4422-9821-F7CB50FFA895}" type="presParOf" srcId="{898B6A23-7901-435C-A0F9-9213A20F7A74}" destId="{81CBF2A6-22E8-4175-9435-FF745E240746}" srcOrd="4" destOrd="0" presId="urn:microsoft.com/office/officeart/2005/8/layout/bProcess3"/>
    <dgm:cxn modelId="{42F076B4-BD8B-43EC-AE8C-758AF640C1C8}" type="presParOf" srcId="{898B6A23-7901-435C-A0F9-9213A20F7A74}" destId="{2542BED0-02FB-4D88-BA93-70012C387455}" srcOrd="5" destOrd="0" presId="urn:microsoft.com/office/officeart/2005/8/layout/bProcess3"/>
    <dgm:cxn modelId="{696C6693-CD6C-4FA2-BAF0-BECDFBB187C0}" type="presParOf" srcId="{2542BED0-02FB-4D88-BA93-70012C387455}" destId="{AE8AC36E-2970-410D-93C4-7C3D024DD3FF}" srcOrd="0" destOrd="0" presId="urn:microsoft.com/office/officeart/2005/8/layout/bProcess3"/>
    <dgm:cxn modelId="{CE32CBA0-5A0F-4A2D-ACDD-EBB36931D6A8}" type="presParOf" srcId="{898B6A23-7901-435C-A0F9-9213A20F7A74}" destId="{837022BA-7FA4-4F7D-BBA5-05BAAC48AFED}" srcOrd="6" destOrd="0" presId="urn:microsoft.com/office/officeart/2005/8/layout/bProcess3"/>
    <dgm:cxn modelId="{839FC205-94FC-4C1D-B4D9-34AA46B4AEC4}" type="presParOf" srcId="{898B6A23-7901-435C-A0F9-9213A20F7A74}" destId="{2FE35146-2C16-4B13-AC5A-3BD0CF4C46DB}" srcOrd="7" destOrd="0" presId="urn:microsoft.com/office/officeart/2005/8/layout/bProcess3"/>
    <dgm:cxn modelId="{E48A555B-ACC8-41D8-8FD3-F98C6AB42865}" type="presParOf" srcId="{2FE35146-2C16-4B13-AC5A-3BD0CF4C46DB}" destId="{3077E1D1-E6CD-4D21-81C5-ACE6C711D2DF}" srcOrd="0" destOrd="0" presId="urn:microsoft.com/office/officeart/2005/8/layout/bProcess3"/>
    <dgm:cxn modelId="{DBD540F0-403F-46EF-953E-7464E02740C4}" type="presParOf" srcId="{898B6A23-7901-435C-A0F9-9213A20F7A74}" destId="{2011A034-F085-4E29-A001-A89CDAADFF51}" srcOrd="8" destOrd="0" presId="urn:microsoft.com/office/officeart/2005/8/layout/bProcess3"/>
    <dgm:cxn modelId="{E91FB156-24D9-4379-A9AD-9093EA5FC07F}" type="presParOf" srcId="{898B6A23-7901-435C-A0F9-9213A20F7A74}" destId="{02887A93-D38C-41A5-A8D3-70584E54232B}" srcOrd="9" destOrd="0" presId="urn:microsoft.com/office/officeart/2005/8/layout/bProcess3"/>
    <dgm:cxn modelId="{745AA782-18E6-4F98-9F2C-341ED8889895}" type="presParOf" srcId="{02887A93-D38C-41A5-A8D3-70584E54232B}" destId="{7F2D60C6-204E-4CA5-830B-43A552E0DBFB}" srcOrd="0" destOrd="0" presId="urn:microsoft.com/office/officeart/2005/8/layout/bProcess3"/>
    <dgm:cxn modelId="{F5CE62E4-FD81-4382-A2AB-1C639856C4E6}" type="presParOf" srcId="{898B6A23-7901-435C-A0F9-9213A20F7A74}" destId="{4546F863-C400-4397-BF14-10F8B5179A04}" srcOrd="10" destOrd="0" presId="urn:microsoft.com/office/officeart/2005/8/layout/bProcess3"/>
    <dgm:cxn modelId="{56472532-E7C1-4CAD-89BA-13B91FB33A42}" type="presParOf" srcId="{898B6A23-7901-435C-A0F9-9213A20F7A74}" destId="{A7E83571-BA25-4A5D-BB41-7BA1DA9EE4F2}" srcOrd="11" destOrd="0" presId="urn:microsoft.com/office/officeart/2005/8/layout/bProcess3"/>
    <dgm:cxn modelId="{1685E008-6AFC-4D24-84D8-09BC3AB1CFC4}" type="presParOf" srcId="{A7E83571-BA25-4A5D-BB41-7BA1DA9EE4F2}" destId="{F936FB7C-9C5C-4E7E-8F7C-3D8AE36C6C5B}" srcOrd="0" destOrd="0" presId="urn:microsoft.com/office/officeart/2005/8/layout/bProcess3"/>
    <dgm:cxn modelId="{90470BE4-8FF7-41A9-97AD-95421140F3C7}" type="presParOf" srcId="{898B6A23-7901-435C-A0F9-9213A20F7A74}" destId="{E012A676-EFF1-452C-B4E3-EE7F12C7962A}" srcOrd="12" destOrd="0" presId="urn:microsoft.com/office/officeart/2005/8/layout/bProcess3"/>
    <dgm:cxn modelId="{0F9546B4-DA77-47A2-83A2-4B2F98049E0A}" type="presParOf" srcId="{898B6A23-7901-435C-A0F9-9213A20F7A74}" destId="{2FBAE775-07E3-4F91-B75B-5A2FCC33D7F7}" srcOrd="13" destOrd="0" presId="urn:microsoft.com/office/officeart/2005/8/layout/bProcess3"/>
    <dgm:cxn modelId="{757FC936-BE56-44E1-B568-278EAD6A4254}" type="presParOf" srcId="{2FBAE775-07E3-4F91-B75B-5A2FCC33D7F7}" destId="{A3CF2868-F9C9-433E-884A-A4C25DE375CE}" srcOrd="0" destOrd="0" presId="urn:microsoft.com/office/officeart/2005/8/layout/bProcess3"/>
    <dgm:cxn modelId="{FF26990E-60D8-46F0-BBC8-561A01D5A188}" type="presParOf" srcId="{898B6A23-7901-435C-A0F9-9213A20F7A74}" destId="{F586CE1E-FCB9-4058-BAEE-267BB3D0702B}" srcOrd="14" destOrd="0" presId="urn:microsoft.com/office/officeart/2005/8/layout/bProcess3"/>
    <dgm:cxn modelId="{464D9AA1-A6FB-4FE5-8E0E-FC69FF701C45}" type="presParOf" srcId="{898B6A23-7901-435C-A0F9-9213A20F7A74}" destId="{2567022A-CD01-42EA-BD81-A3CBDB27A8DA}" srcOrd="15" destOrd="0" presId="urn:microsoft.com/office/officeart/2005/8/layout/bProcess3"/>
    <dgm:cxn modelId="{690268E5-EFF8-45F9-949E-035D03FEC9E1}" type="presParOf" srcId="{2567022A-CD01-42EA-BD81-A3CBDB27A8DA}" destId="{1B921B00-3F24-4602-850F-BE0F3E8B7938}" srcOrd="0" destOrd="0" presId="urn:microsoft.com/office/officeart/2005/8/layout/bProcess3"/>
    <dgm:cxn modelId="{4FFC3907-6F7B-4F31-9B6D-BBDEACD184EF}" type="presParOf" srcId="{898B6A23-7901-435C-A0F9-9213A20F7A74}" destId="{E46DE162-DB9C-4880-835B-8B88AAC0B04E}" srcOrd="16" destOrd="0" presId="urn:microsoft.com/office/officeart/2005/8/layout/bProcess3"/>
    <dgm:cxn modelId="{F55B3ABE-F385-4E2A-A484-2B7B4AD79A64}" type="presParOf" srcId="{898B6A23-7901-435C-A0F9-9213A20F7A74}" destId="{B7A272F6-939E-4E13-94E4-821E9B70271B}" srcOrd="17" destOrd="0" presId="urn:microsoft.com/office/officeart/2005/8/layout/bProcess3"/>
    <dgm:cxn modelId="{66005C61-CD2D-463C-8678-CF70AF007CB5}" type="presParOf" srcId="{B7A272F6-939E-4E13-94E4-821E9B70271B}" destId="{BC70B42D-15E8-44B9-A771-DB992C51DAD3}" srcOrd="0" destOrd="0" presId="urn:microsoft.com/office/officeart/2005/8/layout/bProcess3"/>
    <dgm:cxn modelId="{02102A30-9CA1-428C-BCB6-AB748F47FA8B}" type="presParOf" srcId="{898B6A23-7901-435C-A0F9-9213A20F7A74}" destId="{F922B0B2-A0B8-4FC3-A0E1-4CC89C84697F}" srcOrd="18" destOrd="0" presId="urn:microsoft.com/office/officeart/2005/8/layout/bProcess3"/>
    <dgm:cxn modelId="{CF4BA433-D2A1-4960-B752-7A765145BFB5}" type="presParOf" srcId="{898B6A23-7901-435C-A0F9-9213A20F7A74}" destId="{81FABF05-1D75-46D7-8165-EFD01A36FFC6}" srcOrd="19" destOrd="0" presId="urn:microsoft.com/office/officeart/2005/8/layout/bProcess3"/>
    <dgm:cxn modelId="{8B749BEE-24F8-4AF2-BB7C-57A805EE850D}" type="presParOf" srcId="{81FABF05-1D75-46D7-8165-EFD01A36FFC6}" destId="{54455085-E4E3-41B8-B932-0F894BD33C8B}" srcOrd="0" destOrd="0" presId="urn:microsoft.com/office/officeart/2005/8/layout/bProcess3"/>
    <dgm:cxn modelId="{35324B6F-ACF1-411C-9CF6-A09B9D639F66}" type="presParOf" srcId="{898B6A23-7901-435C-A0F9-9213A20F7A74}" destId="{85355B1E-BAF1-4451-A697-68BBA7278F3C}" srcOrd="20" destOrd="0" presId="urn:microsoft.com/office/officeart/2005/8/layout/bProcess3"/>
    <dgm:cxn modelId="{E1741BE4-F47A-4283-BD25-C632B972F1F9}" type="presParOf" srcId="{898B6A23-7901-435C-A0F9-9213A20F7A74}" destId="{A6B74018-E0ED-46FB-BF41-FD6BEF5936AC}" srcOrd="21" destOrd="0" presId="urn:microsoft.com/office/officeart/2005/8/layout/bProcess3"/>
    <dgm:cxn modelId="{22839F16-C483-41C8-9C64-4F6A56480561}" type="presParOf" srcId="{A6B74018-E0ED-46FB-BF41-FD6BEF5936AC}" destId="{AB32063E-FFBF-4F23-8246-917310ECD6E9}" srcOrd="0" destOrd="0" presId="urn:microsoft.com/office/officeart/2005/8/layout/bProcess3"/>
    <dgm:cxn modelId="{69F3B335-4430-43AA-B7F8-4DE4490085CC}" type="presParOf" srcId="{898B6A23-7901-435C-A0F9-9213A20F7A74}" destId="{A79BBA2C-E5DD-435E-9300-5120BCF97EFF}" srcOrd="22" destOrd="0" presId="urn:microsoft.com/office/officeart/2005/8/layout/bProcess3"/>
    <dgm:cxn modelId="{B3EED2D0-99F8-4D8F-97BC-CF0A64BACA53}" type="presParOf" srcId="{898B6A23-7901-435C-A0F9-9213A20F7A74}" destId="{6584F859-131D-428D-8216-8184214CEB6D}" srcOrd="23" destOrd="0" presId="urn:microsoft.com/office/officeart/2005/8/layout/bProcess3"/>
    <dgm:cxn modelId="{AF39CBEC-4084-4D48-9698-6DEC94864855}" type="presParOf" srcId="{6584F859-131D-428D-8216-8184214CEB6D}" destId="{BC3285BF-F705-41BC-8402-641FEB732790}" srcOrd="0" destOrd="0" presId="urn:microsoft.com/office/officeart/2005/8/layout/bProcess3"/>
    <dgm:cxn modelId="{5F52258C-85E1-4BAA-AE55-7901373A8DAF}" type="presParOf" srcId="{898B6A23-7901-435C-A0F9-9213A20F7A74}" destId="{EFB7C7EC-60DA-4227-835A-C7B897A36672}" srcOrd="2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E84156-FDBA-4101-A11D-694BB312766D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6CCE0E02-9C2A-4FC4-94D7-F2B87886BCC1}">
      <dgm:prSet phldrT="[Texto]"/>
      <dgm:spPr/>
      <dgm:t>
        <a:bodyPr/>
        <a:lstStyle/>
        <a:p>
          <a:r>
            <a:rPr lang="es-CR" dirty="0"/>
            <a:t>Supervisión de Cumplimiento</a:t>
          </a:r>
        </a:p>
      </dgm:t>
    </dgm:pt>
    <dgm:pt modelId="{09A179E6-0445-4437-BDCF-53FC050B900B}" type="parTrans" cxnId="{6BAC59C6-41D0-4B39-B390-C38E2285B459}">
      <dgm:prSet/>
      <dgm:spPr/>
      <dgm:t>
        <a:bodyPr/>
        <a:lstStyle/>
        <a:p>
          <a:endParaRPr lang="es-CR"/>
        </a:p>
      </dgm:t>
    </dgm:pt>
    <dgm:pt modelId="{DE34389B-7CE9-4C45-9CAA-F9146D91F0F6}" type="sibTrans" cxnId="{6BAC59C6-41D0-4B39-B390-C38E2285B459}">
      <dgm:prSet/>
      <dgm:spPr/>
      <dgm:t>
        <a:bodyPr/>
        <a:lstStyle/>
        <a:p>
          <a:endParaRPr lang="es-CR"/>
        </a:p>
      </dgm:t>
    </dgm:pt>
    <dgm:pt modelId="{9ED8BBE0-B3C0-439F-9386-82F76424BEAA}">
      <dgm:prSet phldrT="[Texto]"/>
      <dgm:spPr/>
      <dgm:t>
        <a:bodyPr/>
        <a:lstStyle/>
        <a:p>
          <a:r>
            <a:rPr lang="es-CR" dirty="0"/>
            <a:t>Supervisión basada en riesgos</a:t>
          </a:r>
        </a:p>
      </dgm:t>
    </dgm:pt>
    <dgm:pt modelId="{FDF88C97-5742-4AAC-A112-984BEA22ABB6}" type="parTrans" cxnId="{9C9A7BCC-FE2E-4886-93AC-65649AE5D724}">
      <dgm:prSet/>
      <dgm:spPr/>
      <dgm:t>
        <a:bodyPr/>
        <a:lstStyle/>
        <a:p>
          <a:endParaRPr lang="es-CR"/>
        </a:p>
      </dgm:t>
    </dgm:pt>
    <dgm:pt modelId="{8E498A7E-011E-4FF0-88CE-6A12C4E88F05}" type="sibTrans" cxnId="{9C9A7BCC-FE2E-4886-93AC-65649AE5D724}">
      <dgm:prSet/>
      <dgm:spPr/>
      <dgm:t>
        <a:bodyPr/>
        <a:lstStyle/>
        <a:p>
          <a:endParaRPr lang="es-CR"/>
        </a:p>
      </dgm:t>
    </dgm:pt>
    <dgm:pt modelId="{03A51E49-E024-4EBC-9294-5A7F4C510778}" type="pres">
      <dgm:prSet presAssocID="{6FE84156-FDBA-4101-A11D-694BB312766D}" presName="compositeShape" presStyleCnt="0">
        <dgm:presLayoutVars>
          <dgm:chMax val="2"/>
          <dgm:dir/>
          <dgm:resizeHandles val="exact"/>
        </dgm:presLayoutVars>
      </dgm:prSet>
      <dgm:spPr/>
    </dgm:pt>
    <dgm:pt modelId="{1A29A5DC-3C14-45BA-94D4-F5935C95167F}" type="pres">
      <dgm:prSet presAssocID="{6FE84156-FDBA-4101-A11D-694BB312766D}" presName="ribbon" presStyleLbl="node1" presStyleIdx="0" presStyleCnt="1" custScaleX="136264"/>
      <dgm:spPr/>
    </dgm:pt>
    <dgm:pt modelId="{E5899863-C620-45E0-ABB4-D60CD6DE2D06}" type="pres">
      <dgm:prSet presAssocID="{6FE84156-FDBA-4101-A11D-694BB312766D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1A8A0B6E-9204-406C-A5BD-F4121D567D5E}" type="pres">
      <dgm:prSet presAssocID="{6FE84156-FDBA-4101-A11D-694BB312766D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9DD6877-EDB1-4CA5-8A96-644F35A30319}" type="presOf" srcId="{6CCE0E02-9C2A-4FC4-94D7-F2B87886BCC1}" destId="{E5899863-C620-45E0-ABB4-D60CD6DE2D06}" srcOrd="0" destOrd="0" presId="urn:microsoft.com/office/officeart/2005/8/layout/arrow6"/>
    <dgm:cxn modelId="{79D0AC97-6DB3-44B6-8B4F-1A32FAE9C1BF}" type="presOf" srcId="{9ED8BBE0-B3C0-439F-9386-82F76424BEAA}" destId="{1A8A0B6E-9204-406C-A5BD-F4121D567D5E}" srcOrd="0" destOrd="0" presId="urn:microsoft.com/office/officeart/2005/8/layout/arrow6"/>
    <dgm:cxn modelId="{6BAC59C6-41D0-4B39-B390-C38E2285B459}" srcId="{6FE84156-FDBA-4101-A11D-694BB312766D}" destId="{6CCE0E02-9C2A-4FC4-94D7-F2B87886BCC1}" srcOrd="0" destOrd="0" parTransId="{09A179E6-0445-4437-BDCF-53FC050B900B}" sibTransId="{DE34389B-7CE9-4C45-9CAA-F9146D91F0F6}"/>
    <dgm:cxn modelId="{9C9A7BCC-FE2E-4886-93AC-65649AE5D724}" srcId="{6FE84156-FDBA-4101-A11D-694BB312766D}" destId="{9ED8BBE0-B3C0-439F-9386-82F76424BEAA}" srcOrd="1" destOrd="0" parTransId="{FDF88C97-5742-4AAC-A112-984BEA22ABB6}" sibTransId="{8E498A7E-011E-4FF0-88CE-6A12C4E88F05}"/>
    <dgm:cxn modelId="{972254FE-19C4-46AE-8D51-1CE2959DDE33}" type="presOf" srcId="{6FE84156-FDBA-4101-A11D-694BB312766D}" destId="{03A51E49-E024-4EBC-9294-5A7F4C510778}" srcOrd="0" destOrd="0" presId="urn:microsoft.com/office/officeart/2005/8/layout/arrow6"/>
    <dgm:cxn modelId="{271DCA94-A4C1-4007-815D-AC4B34F2F888}" type="presParOf" srcId="{03A51E49-E024-4EBC-9294-5A7F4C510778}" destId="{1A29A5DC-3C14-45BA-94D4-F5935C95167F}" srcOrd="0" destOrd="0" presId="urn:microsoft.com/office/officeart/2005/8/layout/arrow6"/>
    <dgm:cxn modelId="{16FACFE2-B356-409B-B776-14432DE57F7B}" type="presParOf" srcId="{03A51E49-E024-4EBC-9294-5A7F4C510778}" destId="{E5899863-C620-45E0-ABB4-D60CD6DE2D06}" srcOrd="1" destOrd="0" presId="urn:microsoft.com/office/officeart/2005/8/layout/arrow6"/>
    <dgm:cxn modelId="{D2D32213-A8F9-4012-A073-B12DF3881E4B}" type="presParOf" srcId="{03A51E49-E024-4EBC-9294-5A7F4C510778}" destId="{1A8A0B6E-9204-406C-A5BD-F4121D567D5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0A6945-0B43-4F5F-BF42-CE815DC14445}" type="doc">
      <dgm:prSet loTypeId="urn:microsoft.com/office/officeart/2005/8/layout/gear1" loCatId="cycl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CR"/>
        </a:p>
      </dgm:t>
    </dgm:pt>
    <dgm:pt modelId="{0EAF7615-9342-4964-9F83-B31B4DA5BB30}">
      <dgm:prSet phldrT="[Texto]" custT="1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es-CR" sz="3200" dirty="0"/>
            <a:t>Supervisión prudencial:  Micro/Macro</a:t>
          </a:r>
        </a:p>
      </dgm:t>
    </dgm:pt>
    <dgm:pt modelId="{E8D8191D-9481-4995-9C98-88C73E08F9C3}" type="parTrans" cxnId="{F16FDD13-ACAF-4515-8380-8EDA7DDD659B}">
      <dgm:prSet/>
      <dgm:spPr/>
      <dgm:t>
        <a:bodyPr/>
        <a:lstStyle/>
        <a:p>
          <a:endParaRPr lang="es-CR"/>
        </a:p>
      </dgm:t>
    </dgm:pt>
    <dgm:pt modelId="{91D4F6CF-4C3F-4D3D-A68F-A0F80D746064}" type="sibTrans" cxnId="{F16FDD13-ACAF-4515-8380-8EDA7DDD659B}">
      <dgm:prSet/>
      <dgm:spPr/>
      <dgm:t>
        <a:bodyPr/>
        <a:lstStyle/>
        <a:p>
          <a:endParaRPr lang="es-CR"/>
        </a:p>
      </dgm:t>
    </dgm:pt>
    <dgm:pt modelId="{FF58575C-C66E-41C9-864A-4742F082F8FA}">
      <dgm:prSet phldrT="[Texto]" custT="1"/>
      <dgm:spPr>
        <a:solidFill>
          <a:schemeClr val="tx2">
            <a:lumMod val="60000"/>
            <a:lumOff val="40000"/>
            <a:alpha val="70000"/>
          </a:schemeClr>
        </a:solidFill>
      </dgm:spPr>
      <dgm:t>
        <a:bodyPr/>
        <a:lstStyle/>
        <a:p>
          <a:r>
            <a:rPr lang="es-CR" sz="2400" dirty="0"/>
            <a:t>Conducta de negocio/</a:t>
          </a:r>
        </a:p>
        <a:p>
          <a:r>
            <a:rPr lang="es-CR" sz="2400" dirty="0"/>
            <a:t>Protección Consumidor</a:t>
          </a:r>
        </a:p>
      </dgm:t>
    </dgm:pt>
    <dgm:pt modelId="{7B3C703B-9E58-4327-803D-DB6F1208CAD6}" type="parTrans" cxnId="{B606AF51-B415-42A7-9845-1846A0ED4679}">
      <dgm:prSet/>
      <dgm:spPr/>
      <dgm:t>
        <a:bodyPr/>
        <a:lstStyle/>
        <a:p>
          <a:endParaRPr lang="es-CR"/>
        </a:p>
      </dgm:t>
    </dgm:pt>
    <dgm:pt modelId="{8A417B8E-C838-41B8-86C0-98A5950A0195}" type="sibTrans" cxnId="{B606AF51-B415-42A7-9845-1846A0ED4679}">
      <dgm:prSet/>
      <dgm:spPr/>
      <dgm:t>
        <a:bodyPr/>
        <a:lstStyle/>
        <a:p>
          <a:endParaRPr lang="es-CR"/>
        </a:p>
      </dgm:t>
    </dgm:pt>
    <dgm:pt modelId="{98A90B18-AAFD-4CC6-A682-F8B2B0B55DF9}">
      <dgm:prSet phldrT="[Texto]" custT="1"/>
      <dgm:spPr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es-CR" sz="2800" dirty="0"/>
            <a:t>Desarrollo del mercado</a:t>
          </a:r>
        </a:p>
      </dgm:t>
    </dgm:pt>
    <dgm:pt modelId="{F5F5443E-FD0B-4C62-B2E9-534F84646081}" type="parTrans" cxnId="{4EB296AD-0FA8-4FBB-AE20-F01154CE1CAB}">
      <dgm:prSet/>
      <dgm:spPr/>
      <dgm:t>
        <a:bodyPr/>
        <a:lstStyle/>
        <a:p>
          <a:endParaRPr lang="es-CR"/>
        </a:p>
      </dgm:t>
    </dgm:pt>
    <dgm:pt modelId="{A8974CD8-6067-4584-9955-C24D8C66778D}" type="sibTrans" cxnId="{4EB296AD-0FA8-4FBB-AE20-F01154CE1CAB}">
      <dgm:prSet/>
      <dgm:spPr/>
      <dgm:t>
        <a:bodyPr/>
        <a:lstStyle/>
        <a:p>
          <a:endParaRPr lang="es-CR"/>
        </a:p>
      </dgm:t>
    </dgm:pt>
    <dgm:pt modelId="{D0614A6D-9B0F-491C-AB73-8B465015C31F}" type="pres">
      <dgm:prSet presAssocID="{410A6945-0B43-4F5F-BF42-CE815DC1444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CECA7E8-6E20-4439-8CE2-F60493E6C728}" type="pres">
      <dgm:prSet presAssocID="{0EAF7615-9342-4964-9F83-B31B4DA5BB30}" presName="gear1" presStyleLbl="node1" presStyleIdx="0" presStyleCnt="3">
        <dgm:presLayoutVars>
          <dgm:chMax val="1"/>
          <dgm:bulletEnabled val="1"/>
        </dgm:presLayoutVars>
      </dgm:prSet>
      <dgm:spPr/>
    </dgm:pt>
    <dgm:pt modelId="{D28F52CC-6A2C-43E2-BA9E-A4E6CB344F8B}" type="pres">
      <dgm:prSet presAssocID="{0EAF7615-9342-4964-9F83-B31B4DA5BB30}" presName="gear1srcNode" presStyleLbl="node1" presStyleIdx="0" presStyleCnt="3"/>
      <dgm:spPr/>
    </dgm:pt>
    <dgm:pt modelId="{1CEDE29E-EC77-4230-81D6-49F2494FBCF2}" type="pres">
      <dgm:prSet presAssocID="{0EAF7615-9342-4964-9F83-B31B4DA5BB30}" presName="gear1dstNode" presStyleLbl="node1" presStyleIdx="0" presStyleCnt="3"/>
      <dgm:spPr/>
    </dgm:pt>
    <dgm:pt modelId="{72AC145D-BD0B-4C99-9E22-EE63BFCB989C}" type="pres">
      <dgm:prSet presAssocID="{FF58575C-C66E-41C9-864A-4742F082F8FA}" presName="gear2" presStyleLbl="node1" presStyleIdx="1" presStyleCnt="3" custScaleX="108979">
        <dgm:presLayoutVars>
          <dgm:chMax val="1"/>
          <dgm:bulletEnabled val="1"/>
        </dgm:presLayoutVars>
      </dgm:prSet>
      <dgm:spPr/>
    </dgm:pt>
    <dgm:pt modelId="{EB6FB4B3-0320-4710-A56C-4C61ADD37547}" type="pres">
      <dgm:prSet presAssocID="{FF58575C-C66E-41C9-864A-4742F082F8FA}" presName="gear2srcNode" presStyleLbl="node1" presStyleIdx="1" presStyleCnt="3"/>
      <dgm:spPr/>
    </dgm:pt>
    <dgm:pt modelId="{411CC7E7-C70B-4C5E-A316-ECEF8487A4DB}" type="pres">
      <dgm:prSet presAssocID="{FF58575C-C66E-41C9-864A-4742F082F8FA}" presName="gear2dstNode" presStyleLbl="node1" presStyleIdx="1" presStyleCnt="3"/>
      <dgm:spPr/>
    </dgm:pt>
    <dgm:pt modelId="{2E55E465-3D9B-43BB-8D40-49427C42BB58}" type="pres">
      <dgm:prSet presAssocID="{98A90B18-AAFD-4CC6-A682-F8B2B0B55DF9}" presName="gear3" presStyleLbl="node1" presStyleIdx="2" presStyleCnt="3"/>
      <dgm:spPr/>
    </dgm:pt>
    <dgm:pt modelId="{040D379C-FEAB-4FE1-A8AD-444FF5FB0A1D}" type="pres">
      <dgm:prSet presAssocID="{98A90B18-AAFD-4CC6-A682-F8B2B0B55DF9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3B72ED4-FBB5-453B-98EA-26CC93EB864E}" type="pres">
      <dgm:prSet presAssocID="{98A90B18-AAFD-4CC6-A682-F8B2B0B55DF9}" presName="gear3srcNode" presStyleLbl="node1" presStyleIdx="2" presStyleCnt="3"/>
      <dgm:spPr/>
    </dgm:pt>
    <dgm:pt modelId="{F7496284-F5CC-4908-AF65-6506F67D002E}" type="pres">
      <dgm:prSet presAssocID="{98A90B18-AAFD-4CC6-A682-F8B2B0B55DF9}" presName="gear3dstNode" presStyleLbl="node1" presStyleIdx="2" presStyleCnt="3"/>
      <dgm:spPr/>
    </dgm:pt>
    <dgm:pt modelId="{9564007C-884C-477B-A56C-080BC5E72C58}" type="pres">
      <dgm:prSet presAssocID="{91D4F6CF-4C3F-4D3D-A68F-A0F80D746064}" presName="connector1" presStyleLbl="sibTrans2D1" presStyleIdx="0" presStyleCnt="3"/>
      <dgm:spPr/>
    </dgm:pt>
    <dgm:pt modelId="{355C2454-97BE-4E66-A4CF-2DB7BE61C84E}" type="pres">
      <dgm:prSet presAssocID="{8A417B8E-C838-41B8-86C0-98A5950A0195}" presName="connector2" presStyleLbl="sibTrans2D1" presStyleIdx="1" presStyleCnt="3"/>
      <dgm:spPr/>
    </dgm:pt>
    <dgm:pt modelId="{1F342695-F6CD-4F46-BB13-824A20BD6329}" type="pres">
      <dgm:prSet presAssocID="{A8974CD8-6067-4584-9955-C24D8C66778D}" presName="connector3" presStyleLbl="sibTrans2D1" presStyleIdx="2" presStyleCnt="3"/>
      <dgm:spPr/>
    </dgm:pt>
  </dgm:ptLst>
  <dgm:cxnLst>
    <dgm:cxn modelId="{E2618705-E249-4E3D-84B0-82E9802981E8}" type="presOf" srcId="{FF58575C-C66E-41C9-864A-4742F082F8FA}" destId="{411CC7E7-C70B-4C5E-A316-ECEF8487A4DB}" srcOrd="2" destOrd="0" presId="urn:microsoft.com/office/officeart/2005/8/layout/gear1"/>
    <dgm:cxn modelId="{9CB4DD08-CC0B-4576-A0E3-340B2E6F0E53}" type="presOf" srcId="{410A6945-0B43-4F5F-BF42-CE815DC14445}" destId="{D0614A6D-9B0F-491C-AB73-8B465015C31F}" srcOrd="0" destOrd="0" presId="urn:microsoft.com/office/officeart/2005/8/layout/gear1"/>
    <dgm:cxn modelId="{751C1E0A-0C5E-4997-8B86-8BF57F5BC28B}" type="presOf" srcId="{98A90B18-AAFD-4CC6-A682-F8B2B0B55DF9}" destId="{2E55E465-3D9B-43BB-8D40-49427C42BB58}" srcOrd="0" destOrd="0" presId="urn:microsoft.com/office/officeart/2005/8/layout/gear1"/>
    <dgm:cxn modelId="{8CEA6113-C809-4193-843C-EA2E9994270F}" type="presOf" srcId="{0EAF7615-9342-4964-9F83-B31B4DA5BB30}" destId="{1CEDE29E-EC77-4230-81D6-49F2494FBCF2}" srcOrd="2" destOrd="0" presId="urn:microsoft.com/office/officeart/2005/8/layout/gear1"/>
    <dgm:cxn modelId="{F16FDD13-ACAF-4515-8380-8EDA7DDD659B}" srcId="{410A6945-0B43-4F5F-BF42-CE815DC14445}" destId="{0EAF7615-9342-4964-9F83-B31B4DA5BB30}" srcOrd="0" destOrd="0" parTransId="{E8D8191D-9481-4995-9C98-88C73E08F9C3}" sibTransId="{91D4F6CF-4C3F-4D3D-A68F-A0F80D746064}"/>
    <dgm:cxn modelId="{80A79242-C726-463F-B691-57BFD0CCF2AE}" type="presOf" srcId="{98A90B18-AAFD-4CC6-A682-F8B2B0B55DF9}" destId="{040D379C-FEAB-4FE1-A8AD-444FF5FB0A1D}" srcOrd="1" destOrd="0" presId="urn:microsoft.com/office/officeart/2005/8/layout/gear1"/>
    <dgm:cxn modelId="{3612814A-45AC-4D20-B1C0-F1406E1F108F}" type="presOf" srcId="{8A417B8E-C838-41B8-86C0-98A5950A0195}" destId="{355C2454-97BE-4E66-A4CF-2DB7BE61C84E}" srcOrd="0" destOrd="0" presId="urn:microsoft.com/office/officeart/2005/8/layout/gear1"/>
    <dgm:cxn modelId="{65A5646D-A8B7-4A79-9E6F-D1C0DA7760E1}" type="presOf" srcId="{98A90B18-AAFD-4CC6-A682-F8B2B0B55DF9}" destId="{F7496284-F5CC-4908-AF65-6506F67D002E}" srcOrd="3" destOrd="0" presId="urn:microsoft.com/office/officeart/2005/8/layout/gear1"/>
    <dgm:cxn modelId="{96EBDC6E-B53C-447C-AC7F-261C7CEE8EAA}" type="presOf" srcId="{0EAF7615-9342-4964-9F83-B31B4DA5BB30}" destId="{D28F52CC-6A2C-43E2-BA9E-A4E6CB344F8B}" srcOrd="1" destOrd="0" presId="urn:microsoft.com/office/officeart/2005/8/layout/gear1"/>
    <dgm:cxn modelId="{B606AF51-B415-42A7-9845-1846A0ED4679}" srcId="{410A6945-0B43-4F5F-BF42-CE815DC14445}" destId="{FF58575C-C66E-41C9-864A-4742F082F8FA}" srcOrd="1" destOrd="0" parTransId="{7B3C703B-9E58-4327-803D-DB6F1208CAD6}" sibTransId="{8A417B8E-C838-41B8-86C0-98A5950A0195}"/>
    <dgm:cxn modelId="{2C0DCE76-1150-4746-BD57-53CEFB70C053}" type="presOf" srcId="{A8974CD8-6067-4584-9955-C24D8C66778D}" destId="{1F342695-F6CD-4F46-BB13-824A20BD6329}" srcOrd="0" destOrd="0" presId="urn:microsoft.com/office/officeart/2005/8/layout/gear1"/>
    <dgm:cxn modelId="{8813687D-F7E7-45A3-A869-03FBA848DD9F}" type="presOf" srcId="{0EAF7615-9342-4964-9F83-B31B4DA5BB30}" destId="{3CECA7E8-6E20-4439-8CE2-F60493E6C728}" srcOrd="0" destOrd="0" presId="urn:microsoft.com/office/officeart/2005/8/layout/gear1"/>
    <dgm:cxn modelId="{4EB296AD-0FA8-4FBB-AE20-F01154CE1CAB}" srcId="{410A6945-0B43-4F5F-BF42-CE815DC14445}" destId="{98A90B18-AAFD-4CC6-A682-F8B2B0B55DF9}" srcOrd="2" destOrd="0" parTransId="{F5F5443E-FD0B-4C62-B2E9-534F84646081}" sibTransId="{A8974CD8-6067-4584-9955-C24D8C66778D}"/>
    <dgm:cxn modelId="{E6D1BCC0-B18F-4B53-9A19-BBFCEC552CED}" type="presOf" srcId="{98A90B18-AAFD-4CC6-A682-F8B2B0B55DF9}" destId="{63B72ED4-FBB5-453B-98EA-26CC93EB864E}" srcOrd="2" destOrd="0" presId="urn:microsoft.com/office/officeart/2005/8/layout/gear1"/>
    <dgm:cxn modelId="{0808D5D1-3271-414F-B34B-61E7FB0D3884}" type="presOf" srcId="{91D4F6CF-4C3F-4D3D-A68F-A0F80D746064}" destId="{9564007C-884C-477B-A56C-080BC5E72C58}" srcOrd="0" destOrd="0" presId="urn:microsoft.com/office/officeart/2005/8/layout/gear1"/>
    <dgm:cxn modelId="{7223C2FB-18C0-49DC-8686-233FAC49F904}" type="presOf" srcId="{FF58575C-C66E-41C9-864A-4742F082F8FA}" destId="{EB6FB4B3-0320-4710-A56C-4C61ADD37547}" srcOrd="1" destOrd="0" presId="urn:microsoft.com/office/officeart/2005/8/layout/gear1"/>
    <dgm:cxn modelId="{0EE588FE-EF5C-4E7A-BBB5-9C9DDDA167A0}" type="presOf" srcId="{FF58575C-C66E-41C9-864A-4742F082F8FA}" destId="{72AC145D-BD0B-4C99-9E22-EE63BFCB989C}" srcOrd="0" destOrd="0" presId="urn:microsoft.com/office/officeart/2005/8/layout/gear1"/>
    <dgm:cxn modelId="{B2432BA2-C878-4057-8001-C9B9DC64FD83}" type="presParOf" srcId="{D0614A6D-9B0F-491C-AB73-8B465015C31F}" destId="{3CECA7E8-6E20-4439-8CE2-F60493E6C728}" srcOrd="0" destOrd="0" presId="urn:microsoft.com/office/officeart/2005/8/layout/gear1"/>
    <dgm:cxn modelId="{40730D98-1BB3-4490-9FAF-520F8314574D}" type="presParOf" srcId="{D0614A6D-9B0F-491C-AB73-8B465015C31F}" destId="{D28F52CC-6A2C-43E2-BA9E-A4E6CB344F8B}" srcOrd="1" destOrd="0" presId="urn:microsoft.com/office/officeart/2005/8/layout/gear1"/>
    <dgm:cxn modelId="{1BF0BBA5-CE45-4C98-8625-A9DE0B1DED3A}" type="presParOf" srcId="{D0614A6D-9B0F-491C-AB73-8B465015C31F}" destId="{1CEDE29E-EC77-4230-81D6-49F2494FBCF2}" srcOrd="2" destOrd="0" presId="urn:microsoft.com/office/officeart/2005/8/layout/gear1"/>
    <dgm:cxn modelId="{FF790CB2-B616-414A-8F11-B19007B5693B}" type="presParOf" srcId="{D0614A6D-9B0F-491C-AB73-8B465015C31F}" destId="{72AC145D-BD0B-4C99-9E22-EE63BFCB989C}" srcOrd="3" destOrd="0" presId="urn:microsoft.com/office/officeart/2005/8/layout/gear1"/>
    <dgm:cxn modelId="{2A62F757-3ADF-45A1-86E7-75552A880A6D}" type="presParOf" srcId="{D0614A6D-9B0F-491C-AB73-8B465015C31F}" destId="{EB6FB4B3-0320-4710-A56C-4C61ADD37547}" srcOrd="4" destOrd="0" presId="urn:microsoft.com/office/officeart/2005/8/layout/gear1"/>
    <dgm:cxn modelId="{2184E4AC-3EC2-4665-971D-029D886390A1}" type="presParOf" srcId="{D0614A6D-9B0F-491C-AB73-8B465015C31F}" destId="{411CC7E7-C70B-4C5E-A316-ECEF8487A4DB}" srcOrd="5" destOrd="0" presId="urn:microsoft.com/office/officeart/2005/8/layout/gear1"/>
    <dgm:cxn modelId="{E9F8F490-1A10-49B5-BE03-65385D31003D}" type="presParOf" srcId="{D0614A6D-9B0F-491C-AB73-8B465015C31F}" destId="{2E55E465-3D9B-43BB-8D40-49427C42BB58}" srcOrd="6" destOrd="0" presId="urn:microsoft.com/office/officeart/2005/8/layout/gear1"/>
    <dgm:cxn modelId="{C91432E8-2A88-4624-A721-29C8ED130CA8}" type="presParOf" srcId="{D0614A6D-9B0F-491C-AB73-8B465015C31F}" destId="{040D379C-FEAB-4FE1-A8AD-444FF5FB0A1D}" srcOrd="7" destOrd="0" presId="urn:microsoft.com/office/officeart/2005/8/layout/gear1"/>
    <dgm:cxn modelId="{90F5D22C-DC7B-45DD-B640-66A99C22C06B}" type="presParOf" srcId="{D0614A6D-9B0F-491C-AB73-8B465015C31F}" destId="{63B72ED4-FBB5-453B-98EA-26CC93EB864E}" srcOrd="8" destOrd="0" presId="urn:microsoft.com/office/officeart/2005/8/layout/gear1"/>
    <dgm:cxn modelId="{80201563-5DA6-4EF6-83DB-43E83543E2DB}" type="presParOf" srcId="{D0614A6D-9B0F-491C-AB73-8B465015C31F}" destId="{F7496284-F5CC-4908-AF65-6506F67D002E}" srcOrd="9" destOrd="0" presId="urn:microsoft.com/office/officeart/2005/8/layout/gear1"/>
    <dgm:cxn modelId="{68BC3526-6107-4153-B642-8E8A4923CE04}" type="presParOf" srcId="{D0614A6D-9B0F-491C-AB73-8B465015C31F}" destId="{9564007C-884C-477B-A56C-080BC5E72C58}" srcOrd="10" destOrd="0" presId="urn:microsoft.com/office/officeart/2005/8/layout/gear1"/>
    <dgm:cxn modelId="{F5E05D33-B04A-4DC1-81A1-FFC1BFF9E7CC}" type="presParOf" srcId="{D0614A6D-9B0F-491C-AB73-8B465015C31F}" destId="{355C2454-97BE-4E66-A4CF-2DB7BE61C84E}" srcOrd="11" destOrd="0" presId="urn:microsoft.com/office/officeart/2005/8/layout/gear1"/>
    <dgm:cxn modelId="{FB246D71-B0F4-4476-B047-9AA113969B39}" type="presParOf" srcId="{D0614A6D-9B0F-491C-AB73-8B465015C31F}" destId="{1F342695-F6CD-4F46-BB13-824A20BD632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266246-99F5-4AD9-B11B-D6AE2B53C272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R"/>
        </a:p>
      </dgm:t>
    </dgm:pt>
    <dgm:pt modelId="{195E55E8-A204-47E8-8493-288BD2378DBC}">
      <dgm:prSet phldrT="[Texto]"/>
      <dgm:spPr>
        <a:solidFill>
          <a:srgbClr val="002060"/>
        </a:solidFill>
      </dgm:spPr>
      <dgm:t>
        <a:bodyPr/>
        <a:lstStyle/>
        <a:p>
          <a:r>
            <a:rPr lang="es-CR" dirty="0"/>
            <a:t>Riesgos Climáticos</a:t>
          </a:r>
        </a:p>
      </dgm:t>
    </dgm:pt>
    <dgm:pt modelId="{1C8AEDD7-E1DF-4983-902D-F9306B8F5B04}" type="parTrans" cxnId="{6E67F0AB-96DA-4B77-97F5-543B9761C9B6}">
      <dgm:prSet/>
      <dgm:spPr/>
      <dgm:t>
        <a:bodyPr/>
        <a:lstStyle/>
        <a:p>
          <a:endParaRPr lang="es-CR"/>
        </a:p>
      </dgm:t>
    </dgm:pt>
    <dgm:pt modelId="{E4998EA1-8642-4DEA-AE86-A4547A324B8E}" type="sibTrans" cxnId="{6E67F0AB-96DA-4B77-97F5-543B9761C9B6}">
      <dgm:prSet/>
      <dgm:spPr/>
      <dgm:t>
        <a:bodyPr/>
        <a:lstStyle/>
        <a:p>
          <a:endParaRPr lang="es-CR"/>
        </a:p>
      </dgm:t>
    </dgm:pt>
    <dgm:pt modelId="{63CDA543-A565-4024-83AD-B3253929C208}">
      <dgm:prSet phldrT="[Texto]"/>
      <dgm:spPr>
        <a:solidFill>
          <a:srgbClr val="00B0F0"/>
        </a:solidFill>
      </dgm:spPr>
      <dgm:t>
        <a:bodyPr/>
        <a:lstStyle/>
        <a:p>
          <a:r>
            <a:rPr lang="es-CR" dirty="0"/>
            <a:t>Resiliencia Operacional y Riesgo cibernético</a:t>
          </a:r>
        </a:p>
      </dgm:t>
    </dgm:pt>
    <dgm:pt modelId="{F307D61F-76A0-42C6-9C21-FE8C671B7B6F}" type="parTrans" cxnId="{6B3AE8E3-8E43-4BD9-8164-119B887F8A14}">
      <dgm:prSet/>
      <dgm:spPr/>
      <dgm:t>
        <a:bodyPr/>
        <a:lstStyle/>
        <a:p>
          <a:endParaRPr lang="es-CR"/>
        </a:p>
      </dgm:t>
    </dgm:pt>
    <dgm:pt modelId="{852E3FE4-8041-4CCD-BFAB-760F2D0948C0}" type="sibTrans" cxnId="{6B3AE8E3-8E43-4BD9-8164-119B887F8A14}">
      <dgm:prSet/>
      <dgm:spPr/>
      <dgm:t>
        <a:bodyPr/>
        <a:lstStyle/>
        <a:p>
          <a:endParaRPr lang="es-CR"/>
        </a:p>
      </dgm:t>
    </dgm:pt>
    <dgm:pt modelId="{00F2178B-71DD-4467-BA47-0401145D22E0}">
      <dgm:prSet phldrT="[Texto]"/>
      <dgm:spPr/>
      <dgm:t>
        <a:bodyPr/>
        <a:lstStyle/>
        <a:p>
          <a:r>
            <a:rPr lang="es-CR" dirty="0"/>
            <a:t>Conducta y cultura</a:t>
          </a:r>
        </a:p>
      </dgm:t>
    </dgm:pt>
    <dgm:pt modelId="{AF2F603C-A8E2-46F6-9DD3-34B2A9578F34}" type="parTrans" cxnId="{52FC07F0-BD43-449D-A9FC-3EDD10E9EAF9}">
      <dgm:prSet/>
      <dgm:spPr/>
      <dgm:t>
        <a:bodyPr/>
        <a:lstStyle/>
        <a:p>
          <a:endParaRPr lang="es-CR"/>
        </a:p>
      </dgm:t>
    </dgm:pt>
    <dgm:pt modelId="{0AD6FE15-FDD0-4D9A-9191-2C572DEF83C5}" type="sibTrans" cxnId="{52FC07F0-BD43-449D-A9FC-3EDD10E9EAF9}">
      <dgm:prSet/>
      <dgm:spPr/>
      <dgm:t>
        <a:bodyPr/>
        <a:lstStyle/>
        <a:p>
          <a:endParaRPr lang="es-CR"/>
        </a:p>
      </dgm:t>
    </dgm:pt>
    <dgm:pt modelId="{1062B374-CC76-428C-97F3-09DD9F4783AF}">
      <dgm:prSet phldrT="[Texto]"/>
      <dgm:spPr/>
      <dgm:t>
        <a:bodyPr/>
        <a:lstStyle/>
        <a:p>
          <a:r>
            <a:rPr lang="es-CR" dirty="0"/>
            <a:t>Transformación digital</a:t>
          </a:r>
        </a:p>
      </dgm:t>
    </dgm:pt>
    <dgm:pt modelId="{12F9C1B4-4CBD-4596-9C7F-B310B4C5DDD4}" type="parTrans" cxnId="{13C75546-9A89-485E-8E71-331670F99748}">
      <dgm:prSet/>
      <dgm:spPr/>
      <dgm:t>
        <a:bodyPr/>
        <a:lstStyle/>
        <a:p>
          <a:endParaRPr lang="es-CR"/>
        </a:p>
      </dgm:t>
    </dgm:pt>
    <dgm:pt modelId="{79CA189F-7BB5-43B9-ACBD-48966E634893}" type="sibTrans" cxnId="{13C75546-9A89-485E-8E71-331670F99748}">
      <dgm:prSet/>
      <dgm:spPr/>
      <dgm:t>
        <a:bodyPr/>
        <a:lstStyle/>
        <a:p>
          <a:endParaRPr lang="es-CR"/>
        </a:p>
      </dgm:t>
    </dgm:pt>
    <dgm:pt modelId="{8AE36D8B-825F-490B-AECA-7EC4F2657BAF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CR" dirty="0"/>
            <a:t>DEI:  diversidad, equidad e inclusión</a:t>
          </a:r>
        </a:p>
      </dgm:t>
    </dgm:pt>
    <dgm:pt modelId="{1D1B8A64-BD29-450D-8F97-246648C32990}" type="parTrans" cxnId="{EF37E9ED-7E3F-4853-B629-C13B2658844B}">
      <dgm:prSet/>
      <dgm:spPr/>
      <dgm:t>
        <a:bodyPr/>
        <a:lstStyle/>
        <a:p>
          <a:endParaRPr lang="es-CR"/>
        </a:p>
      </dgm:t>
    </dgm:pt>
    <dgm:pt modelId="{3BFFC8C9-DBE7-4CC5-BD5A-C14361DCE899}" type="sibTrans" cxnId="{EF37E9ED-7E3F-4853-B629-C13B2658844B}">
      <dgm:prSet/>
      <dgm:spPr/>
      <dgm:t>
        <a:bodyPr/>
        <a:lstStyle/>
        <a:p>
          <a:endParaRPr lang="es-CR"/>
        </a:p>
      </dgm:t>
    </dgm:pt>
    <dgm:pt modelId="{E47F5A56-AB84-4E54-92FC-2367E5596F9C}">
      <dgm:prSet phldrT="[Texto]"/>
      <dgm:spPr/>
      <dgm:t>
        <a:bodyPr/>
        <a:lstStyle/>
        <a:p>
          <a:r>
            <a:rPr lang="es-CR" dirty="0"/>
            <a:t>Inclusión financiera</a:t>
          </a:r>
        </a:p>
      </dgm:t>
    </dgm:pt>
    <dgm:pt modelId="{DA65FF3C-53A5-44E5-AE25-1DD9D3E07E66}" type="parTrans" cxnId="{4648A508-812D-44CD-8136-9CD1B3C0714F}">
      <dgm:prSet/>
      <dgm:spPr/>
      <dgm:t>
        <a:bodyPr/>
        <a:lstStyle/>
        <a:p>
          <a:endParaRPr lang="es-CR"/>
        </a:p>
      </dgm:t>
    </dgm:pt>
    <dgm:pt modelId="{01EA0CA9-0EF8-42ED-8946-703E24672E87}" type="sibTrans" cxnId="{4648A508-812D-44CD-8136-9CD1B3C0714F}">
      <dgm:prSet/>
      <dgm:spPr/>
      <dgm:t>
        <a:bodyPr/>
        <a:lstStyle/>
        <a:p>
          <a:endParaRPr lang="es-CR"/>
        </a:p>
      </dgm:t>
    </dgm:pt>
    <dgm:pt modelId="{49886805-1E60-4469-975D-BC459032805D}" type="pres">
      <dgm:prSet presAssocID="{BA266246-99F5-4AD9-B11B-D6AE2B53C272}" presName="diagram" presStyleCnt="0">
        <dgm:presLayoutVars>
          <dgm:dir/>
          <dgm:resizeHandles val="exact"/>
        </dgm:presLayoutVars>
      </dgm:prSet>
      <dgm:spPr/>
    </dgm:pt>
    <dgm:pt modelId="{1AA7B195-6DC5-4C4B-8EC1-84566820A8C7}" type="pres">
      <dgm:prSet presAssocID="{195E55E8-A204-47E8-8493-288BD2378DBC}" presName="node" presStyleLbl="node1" presStyleIdx="0" presStyleCnt="6" custLinFactNeighborX="-1930" custLinFactNeighborY="-6747">
        <dgm:presLayoutVars>
          <dgm:bulletEnabled val="1"/>
        </dgm:presLayoutVars>
      </dgm:prSet>
      <dgm:spPr/>
    </dgm:pt>
    <dgm:pt modelId="{118257EB-2BD5-41AE-9311-5622493AB3BE}" type="pres">
      <dgm:prSet presAssocID="{E4998EA1-8642-4DEA-AE86-A4547A324B8E}" presName="sibTrans" presStyleCnt="0"/>
      <dgm:spPr/>
    </dgm:pt>
    <dgm:pt modelId="{D41A177D-F24B-4D76-9808-B6A7B4A9B9E4}" type="pres">
      <dgm:prSet presAssocID="{00F2178B-71DD-4467-BA47-0401145D22E0}" presName="node" presStyleLbl="node1" presStyleIdx="1" presStyleCnt="6">
        <dgm:presLayoutVars>
          <dgm:bulletEnabled val="1"/>
        </dgm:presLayoutVars>
      </dgm:prSet>
      <dgm:spPr/>
    </dgm:pt>
    <dgm:pt modelId="{98D194EB-2025-4633-A847-B357545E1BB1}" type="pres">
      <dgm:prSet presAssocID="{0AD6FE15-FDD0-4D9A-9191-2C572DEF83C5}" presName="sibTrans" presStyleCnt="0"/>
      <dgm:spPr/>
    </dgm:pt>
    <dgm:pt modelId="{C743895B-2144-43E2-BAF0-086D39BC8DB1}" type="pres">
      <dgm:prSet presAssocID="{1062B374-CC76-428C-97F3-09DD9F4783AF}" presName="node" presStyleLbl="node1" presStyleIdx="2" presStyleCnt="6">
        <dgm:presLayoutVars>
          <dgm:bulletEnabled val="1"/>
        </dgm:presLayoutVars>
      </dgm:prSet>
      <dgm:spPr/>
    </dgm:pt>
    <dgm:pt modelId="{89775890-7DEA-449E-B30B-A06D77DCDF96}" type="pres">
      <dgm:prSet presAssocID="{79CA189F-7BB5-43B9-ACBD-48966E634893}" presName="sibTrans" presStyleCnt="0"/>
      <dgm:spPr/>
    </dgm:pt>
    <dgm:pt modelId="{623B7C11-7408-4FAA-972A-0A48EA02337E}" type="pres">
      <dgm:prSet presAssocID="{8AE36D8B-825F-490B-AECA-7EC4F2657BAF}" presName="node" presStyleLbl="node1" presStyleIdx="3" presStyleCnt="6">
        <dgm:presLayoutVars>
          <dgm:bulletEnabled val="1"/>
        </dgm:presLayoutVars>
      </dgm:prSet>
      <dgm:spPr/>
    </dgm:pt>
    <dgm:pt modelId="{8F18BF84-179B-44B5-B864-4924F934B4C1}" type="pres">
      <dgm:prSet presAssocID="{3BFFC8C9-DBE7-4CC5-BD5A-C14361DCE899}" presName="sibTrans" presStyleCnt="0"/>
      <dgm:spPr/>
    </dgm:pt>
    <dgm:pt modelId="{2A7D60D0-9EBC-4363-A378-2BB41229442B}" type="pres">
      <dgm:prSet presAssocID="{E47F5A56-AB84-4E54-92FC-2367E5596F9C}" presName="node" presStyleLbl="node1" presStyleIdx="4" presStyleCnt="6">
        <dgm:presLayoutVars>
          <dgm:bulletEnabled val="1"/>
        </dgm:presLayoutVars>
      </dgm:prSet>
      <dgm:spPr/>
    </dgm:pt>
    <dgm:pt modelId="{34F3FCA1-5A4A-4233-AB51-B8CA65649185}" type="pres">
      <dgm:prSet presAssocID="{01EA0CA9-0EF8-42ED-8946-703E24672E87}" presName="sibTrans" presStyleCnt="0"/>
      <dgm:spPr/>
    </dgm:pt>
    <dgm:pt modelId="{7B1F9257-73DF-4971-9538-39D0F3228181}" type="pres">
      <dgm:prSet presAssocID="{63CDA543-A565-4024-83AD-B3253929C208}" presName="node" presStyleLbl="node1" presStyleIdx="5" presStyleCnt="6">
        <dgm:presLayoutVars>
          <dgm:bulletEnabled val="1"/>
        </dgm:presLayoutVars>
      </dgm:prSet>
      <dgm:spPr/>
    </dgm:pt>
  </dgm:ptLst>
  <dgm:cxnLst>
    <dgm:cxn modelId="{4648A508-812D-44CD-8136-9CD1B3C0714F}" srcId="{BA266246-99F5-4AD9-B11B-D6AE2B53C272}" destId="{E47F5A56-AB84-4E54-92FC-2367E5596F9C}" srcOrd="4" destOrd="0" parTransId="{DA65FF3C-53A5-44E5-AE25-1DD9D3E07E66}" sibTransId="{01EA0CA9-0EF8-42ED-8946-703E24672E87}"/>
    <dgm:cxn modelId="{BC3E3332-8723-42A8-A7FD-05606C2E448F}" type="presOf" srcId="{195E55E8-A204-47E8-8493-288BD2378DBC}" destId="{1AA7B195-6DC5-4C4B-8EC1-84566820A8C7}" srcOrd="0" destOrd="0" presId="urn:microsoft.com/office/officeart/2005/8/layout/default"/>
    <dgm:cxn modelId="{13C75546-9A89-485E-8E71-331670F99748}" srcId="{BA266246-99F5-4AD9-B11B-D6AE2B53C272}" destId="{1062B374-CC76-428C-97F3-09DD9F4783AF}" srcOrd="2" destOrd="0" parTransId="{12F9C1B4-4CBD-4596-9C7F-B310B4C5DDD4}" sibTransId="{79CA189F-7BB5-43B9-ACBD-48966E634893}"/>
    <dgm:cxn modelId="{88CF6E4C-FB6D-4A8E-8AAC-5B607F2F7719}" type="presOf" srcId="{BA266246-99F5-4AD9-B11B-D6AE2B53C272}" destId="{49886805-1E60-4469-975D-BC459032805D}" srcOrd="0" destOrd="0" presId="urn:microsoft.com/office/officeart/2005/8/layout/default"/>
    <dgm:cxn modelId="{5E37FD71-F50C-466C-AE9B-B426AEC534C4}" type="presOf" srcId="{00F2178B-71DD-4467-BA47-0401145D22E0}" destId="{D41A177D-F24B-4D76-9808-B6A7B4A9B9E4}" srcOrd="0" destOrd="0" presId="urn:microsoft.com/office/officeart/2005/8/layout/default"/>
    <dgm:cxn modelId="{A04CB87B-D34F-48DF-A877-EE41886E20E8}" type="presOf" srcId="{8AE36D8B-825F-490B-AECA-7EC4F2657BAF}" destId="{623B7C11-7408-4FAA-972A-0A48EA02337E}" srcOrd="0" destOrd="0" presId="urn:microsoft.com/office/officeart/2005/8/layout/default"/>
    <dgm:cxn modelId="{99231098-ED29-43C1-AF72-EF93138720A8}" type="presOf" srcId="{63CDA543-A565-4024-83AD-B3253929C208}" destId="{7B1F9257-73DF-4971-9538-39D0F3228181}" srcOrd="0" destOrd="0" presId="urn:microsoft.com/office/officeart/2005/8/layout/default"/>
    <dgm:cxn modelId="{A3C878A4-59C0-4E66-BAC4-A706FB8F1B88}" type="presOf" srcId="{E47F5A56-AB84-4E54-92FC-2367E5596F9C}" destId="{2A7D60D0-9EBC-4363-A378-2BB41229442B}" srcOrd="0" destOrd="0" presId="urn:microsoft.com/office/officeart/2005/8/layout/default"/>
    <dgm:cxn modelId="{6E67F0AB-96DA-4B77-97F5-543B9761C9B6}" srcId="{BA266246-99F5-4AD9-B11B-D6AE2B53C272}" destId="{195E55E8-A204-47E8-8493-288BD2378DBC}" srcOrd="0" destOrd="0" parTransId="{1C8AEDD7-E1DF-4983-902D-F9306B8F5B04}" sibTransId="{E4998EA1-8642-4DEA-AE86-A4547A324B8E}"/>
    <dgm:cxn modelId="{013309BE-E9C3-4FBC-81BA-155675152427}" type="presOf" srcId="{1062B374-CC76-428C-97F3-09DD9F4783AF}" destId="{C743895B-2144-43E2-BAF0-086D39BC8DB1}" srcOrd="0" destOrd="0" presId="urn:microsoft.com/office/officeart/2005/8/layout/default"/>
    <dgm:cxn modelId="{6B3AE8E3-8E43-4BD9-8164-119B887F8A14}" srcId="{BA266246-99F5-4AD9-B11B-D6AE2B53C272}" destId="{63CDA543-A565-4024-83AD-B3253929C208}" srcOrd="5" destOrd="0" parTransId="{F307D61F-76A0-42C6-9C21-FE8C671B7B6F}" sibTransId="{852E3FE4-8041-4CCD-BFAB-760F2D0948C0}"/>
    <dgm:cxn modelId="{EF37E9ED-7E3F-4853-B629-C13B2658844B}" srcId="{BA266246-99F5-4AD9-B11B-D6AE2B53C272}" destId="{8AE36D8B-825F-490B-AECA-7EC4F2657BAF}" srcOrd="3" destOrd="0" parTransId="{1D1B8A64-BD29-450D-8F97-246648C32990}" sibTransId="{3BFFC8C9-DBE7-4CC5-BD5A-C14361DCE899}"/>
    <dgm:cxn modelId="{52FC07F0-BD43-449D-A9FC-3EDD10E9EAF9}" srcId="{BA266246-99F5-4AD9-B11B-D6AE2B53C272}" destId="{00F2178B-71DD-4467-BA47-0401145D22E0}" srcOrd="1" destOrd="0" parTransId="{AF2F603C-A8E2-46F6-9DD3-34B2A9578F34}" sibTransId="{0AD6FE15-FDD0-4D9A-9191-2C572DEF83C5}"/>
    <dgm:cxn modelId="{B19A1D2A-295E-41D6-B2CD-0637C4CB8807}" type="presParOf" srcId="{49886805-1E60-4469-975D-BC459032805D}" destId="{1AA7B195-6DC5-4C4B-8EC1-84566820A8C7}" srcOrd="0" destOrd="0" presId="urn:microsoft.com/office/officeart/2005/8/layout/default"/>
    <dgm:cxn modelId="{2039075E-ADD3-43AF-8A4C-DF7610EE41D3}" type="presParOf" srcId="{49886805-1E60-4469-975D-BC459032805D}" destId="{118257EB-2BD5-41AE-9311-5622493AB3BE}" srcOrd="1" destOrd="0" presId="urn:microsoft.com/office/officeart/2005/8/layout/default"/>
    <dgm:cxn modelId="{8DCEFB62-6456-4A2A-9DAA-4708A8211E7A}" type="presParOf" srcId="{49886805-1E60-4469-975D-BC459032805D}" destId="{D41A177D-F24B-4D76-9808-B6A7B4A9B9E4}" srcOrd="2" destOrd="0" presId="urn:microsoft.com/office/officeart/2005/8/layout/default"/>
    <dgm:cxn modelId="{B9B6BE28-1C8B-4EE0-94FF-8353E2929A88}" type="presParOf" srcId="{49886805-1E60-4469-975D-BC459032805D}" destId="{98D194EB-2025-4633-A847-B357545E1BB1}" srcOrd="3" destOrd="0" presId="urn:microsoft.com/office/officeart/2005/8/layout/default"/>
    <dgm:cxn modelId="{74A655B8-39B9-4481-9D32-D679DDFDD6F0}" type="presParOf" srcId="{49886805-1E60-4469-975D-BC459032805D}" destId="{C743895B-2144-43E2-BAF0-086D39BC8DB1}" srcOrd="4" destOrd="0" presId="urn:microsoft.com/office/officeart/2005/8/layout/default"/>
    <dgm:cxn modelId="{C059BEAE-8E33-4845-A2B5-D3B672A56ABA}" type="presParOf" srcId="{49886805-1E60-4469-975D-BC459032805D}" destId="{89775890-7DEA-449E-B30B-A06D77DCDF96}" srcOrd="5" destOrd="0" presId="urn:microsoft.com/office/officeart/2005/8/layout/default"/>
    <dgm:cxn modelId="{D710468F-A4E5-4337-A5F5-A89F30D97401}" type="presParOf" srcId="{49886805-1E60-4469-975D-BC459032805D}" destId="{623B7C11-7408-4FAA-972A-0A48EA02337E}" srcOrd="6" destOrd="0" presId="urn:microsoft.com/office/officeart/2005/8/layout/default"/>
    <dgm:cxn modelId="{821114B1-4201-4C75-8D93-36E561C2E789}" type="presParOf" srcId="{49886805-1E60-4469-975D-BC459032805D}" destId="{8F18BF84-179B-44B5-B864-4924F934B4C1}" srcOrd="7" destOrd="0" presId="urn:microsoft.com/office/officeart/2005/8/layout/default"/>
    <dgm:cxn modelId="{AD9A47C6-EC48-4C38-BCB6-C3D645009DCC}" type="presParOf" srcId="{49886805-1E60-4469-975D-BC459032805D}" destId="{2A7D60D0-9EBC-4363-A378-2BB41229442B}" srcOrd="8" destOrd="0" presId="urn:microsoft.com/office/officeart/2005/8/layout/default"/>
    <dgm:cxn modelId="{169E8EF9-1348-4543-834A-5187C3460F8E}" type="presParOf" srcId="{49886805-1E60-4469-975D-BC459032805D}" destId="{34F3FCA1-5A4A-4233-AB51-B8CA65649185}" srcOrd="9" destOrd="0" presId="urn:microsoft.com/office/officeart/2005/8/layout/default"/>
    <dgm:cxn modelId="{ABA03861-6C05-4D12-A56F-053B4D3E5D70}" type="presParOf" srcId="{49886805-1E60-4469-975D-BC459032805D}" destId="{7B1F9257-73DF-4971-9538-39D0F322818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1DB8B4-6947-481E-9EB0-2B3E80ED3D3C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R"/>
        </a:p>
      </dgm:t>
    </dgm:pt>
    <dgm:pt modelId="{B48C84FA-FF6B-45A7-B4AC-74ADFB98B215}">
      <dgm:prSet phldrT="[Texto]"/>
      <dgm:spPr/>
      <dgm:t>
        <a:bodyPr/>
        <a:lstStyle/>
        <a:p>
          <a:r>
            <a:rPr lang="es-CR" dirty="0"/>
            <a:t>Solvencia </a:t>
          </a:r>
        </a:p>
      </dgm:t>
    </dgm:pt>
    <dgm:pt modelId="{0EA383D5-768C-4A19-8F22-C2A2AF1FEACD}" type="parTrans" cxnId="{FB5E5673-9A0A-4D36-9642-59DB9CADE703}">
      <dgm:prSet/>
      <dgm:spPr/>
      <dgm:t>
        <a:bodyPr/>
        <a:lstStyle/>
        <a:p>
          <a:endParaRPr lang="es-CR"/>
        </a:p>
      </dgm:t>
    </dgm:pt>
    <dgm:pt modelId="{29E281C5-328E-448E-9E2A-CC27C852E829}" type="sibTrans" cxnId="{FB5E5673-9A0A-4D36-9642-59DB9CADE703}">
      <dgm:prSet/>
      <dgm:spPr/>
      <dgm:t>
        <a:bodyPr/>
        <a:lstStyle/>
        <a:p>
          <a:endParaRPr lang="es-CR"/>
        </a:p>
      </dgm:t>
    </dgm:pt>
    <dgm:pt modelId="{484C79BA-00B7-418A-BFC5-422B7D7354BC}">
      <dgm:prSet phldrT="[Texto]"/>
      <dgm:spPr/>
      <dgm:t>
        <a:bodyPr/>
        <a:lstStyle/>
        <a:p>
          <a:r>
            <a:rPr lang="es-CR" dirty="0"/>
            <a:t>Implementación de NIIF 9 (valoración de activos )y NIIF 17 (contrato de seguros</a:t>
          </a:r>
        </a:p>
      </dgm:t>
    </dgm:pt>
    <dgm:pt modelId="{4FC3F561-C294-4B50-8859-9B98E2BA833E}" type="parTrans" cxnId="{1CDB887E-DF86-403C-A75B-7B82D106F513}">
      <dgm:prSet/>
      <dgm:spPr/>
      <dgm:t>
        <a:bodyPr/>
        <a:lstStyle/>
        <a:p>
          <a:endParaRPr lang="es-CR"/>
        </a:p>
      </dgm:t>
    </dgm:pt>
    <dgm:pt modelId="{9A5B73A8-FFD6-47E0-B073-E32907B4BA59}" type="sibTrans" cxnId="{1CDB887E-DF86-403C-A75B-7B82D106F513}">
      <dgm:prSet/>
      <dgm:spPr/>
      <dgm:t>
        <a:bodyPr/>
        <a:lstStyle/>
        <a:p>
          <a:endParaRPr lang="es-CR"/>
        </a:p>
      </dgm:t>
    </dgm:pt>
    <dgm:pt modelId="{1EE93C7E-76D8-4D52-A88E-374BF2771B42}">
      <dgm:prSet phldrT="[Texto]"/>
      <dgm:spPr/>
      <dgm:t>
        <a:bodyPr/>
        <a:lstStyle/>
        <a:p>
          <a:r>
            <a:rPr lang="es-CR" dirty="0"/>
            <a:t>Reforma del régimen de solvencia hacia un régimen  del tipo Solvencia II de la UE.</a:t>
          </a:r>
        </a:p>
      </dgm:t>
    </dgm:pt>
    <dgm:pt modelId="{8023934A-10A8-4198-93F2-1F15CBD97DDB}" type="parTrans" cxnId="{B1F97750-A62A-4EF3-AFB9-D97CEF3D3C88}">
      <dgm:prSet/>
      <dgm:spPr/>
      <dgm:t>
        <a:bodyPr/>
        <a:lstStyle/>
        <a:p>
          <a:endParaRPr lang="es-CR"/>
        </a:p>
      </dgm:t>
    </dgm:pt>
    <dgm:pt modelId="{D41CFABA-21D4-49EB-907E-47452BD8EBD5}" type="sibTrans" cxnId="{B1F97750-A62A-4EF3-AFB9-D97CEF3D3C88}">
      <dgm:prSet/>
      <dgm:spPr/>
      <dgm:t>
        <a:bodyPr/>
        <a:lstStyle/>
        <a:p>
          <a:endParaRPr lang="es-CR"/>
        </a:p>
      </dgm:t>
    </dgm:pt>
    <dgm:pt modelId="{F691BE9D-6C63-4343-9595-94E7935B9B23}">
      <dgm:prSet phldrT="[Texto]"/>
      <dgm:spPr/>
      <dgm:t>
        <a:bodyPr/>
        <a:lstStyle/>
        <a:p>
          <a:r>
            <a:rPr lang="es-CR" dirty="0"/>
            <a:t>Cambio Climático y Sostenibilidad</a:t>
          </a:r>
        </a:p>
      </dgm:t>
    </dgm:pt>
    <dgm:pt modelId="{8B11769A-41DA-41EF-9399-46A49EC407F8}" type="parTrans" cxnId="{12184450-C8A7-4AC9-8FB7-105AB51090E2}">
      <dgm:prSet/>
      <dgm:spPr/>
      <dgm:t>
        <a:bodyPr/>
        <a:lstStyle/>
        <a:p>
          <a:endParaRPr lang="es-CR"/>
        </a:p>
      </dgm:t>
    </dgm:pt>
    <dgm:pt modelId="{FC67BBC9-3000-4631-919B-DC35A52CA779}" type="sibTrans" cxnId="{12184450-C8A7-4AC9-8FB7-105AB51090E2}">
      <dgm:prSet/>
      <dgm:spPr/>
      <dgm:t>
        <a:bodyPr/>
        <a:lstStyle/>
        <a:p>
          <a:endParaRPr lang="es-CR"/>
        </a:p>
      </dgm:t>
    </dgm:pt>
    <dgm:pt modelId="{5444E724-2306-4310-A607-F24E5BF68996}">
      <dgm:prSet phldrT="[Texto]"/>
      <dgm:spPr/>
      <dgm:t>
        <a:bodyPr/>
        <a:lstStyle/>
        <a:p>
          <a:r>
            <a:rPr lang="es-CR" dirty="0"/>
            <a:t>Fortalecimiento de las normas de gobierno  y gestión de la tecnología de la información</a:t>
          </a:r>
        </a:p>
      </dgm:t>
    </dgm:pt>
    <dgm:pt modelId="{0E6E2810-A67F-410A-98D7-4E01CDCE16DA}" type="parTrans" cxnId="{97150542-EFC1-46FA-B79A-00669A90234E}">
      <dgm:prSet/>
      <dgm:spPr/>
      <dgm:t>
        <a:bodyPr/>
        <a:lstStyle/>
        <a:p>
          <a:endParaRPr lang="es-CR"/>
        </a:p>
      </dgm:t>
    </dgm:pt>
    <dgm:pt modelId="{48D966A1-9482-42ED-B648-4E032919E843}" type="sibTrans" cxnId="{97150542-EFC1-46FA-B79A-00669A90234E}">
      <dgm:prSet/>
      <dgm:spPr/>
      <dgm:t>
        <a:bodyPr/>
        <a:lstStyle/>
        <a:p>
          <a:endParaRPr lang="es-CR"/>
        </a:p>
      </dgm:t>
    </dgm:pt>
    <dgm:pt modelId="{342D44B5-196C-47DB-877B-02FAF5C2BC8C}">
      <dgm:prSet phldrT="[Texto]"/>
      <dgm:spPr/>
      <dgm:t>
        <a:bodyPr/>
        <a:lstStyle/>
        <a:p>
          <a:r>
            <a:rPr lang="es-CR" dirty="0"/>
            <a:t>Normas  sobre riesgo de ciberseguridad y </a:t>
          </a:r>
          <a:r>
            <a:rPr lang="es-CR" dirty="0" err="1"/>
            <a:t>ciberresilencia</a:t>
          </a:r>
          <a:r>
            <a:rPr lang="es-CR" dirty="0"/>
            <a:t>.</a:t>
          </a:r>
        </a:p>
      </dgm:t>
    </dgm:pt>
    <dgm:pt modelId="{B54D0812-9F0D-4D82-AF8D-9FF0FF838D64}" type="parTrans" cxnId="{D18D24F5-0545-4402-B64D-66466E6F9717}">
      <dgm:prSet/>
      <dgm:spPr/>
      <dgm:t>
        <a:bodyPr/>
        <a:lstStyle/>
        <a:p>
          <a:endParaRPr lang="es-CR"/>
        </a:p>
      </dgm:t>
    </dgm:pt>
    <dgm:pt modelId="{CDA0F96D-9936-4C2F-8DAA-6284FEA2E173}" type="sibTrans" cxnId="{D18D24F5-0545-4402-B64D-66466E6F9717}">
      <dgm:prSet/>
      <dgm:spPr/>
      <dgm:t>
        <a:bodyPr/>
        <a:lstStyle/>
        <a:p>
          <a:endParaRPr lang="es-CR"/>
        </a:p>
      </dgm:t>
    </dgm:pt>
    <dgm:pt modelId="{76ED61A0-B07D-4DB7-9ADE-A1F884234C13}">
      <dgm:prSet phldrT="[Texto]"/>
      <dgm:spPr/>
      <dgm:t>
        <a:bodyPr/>
        <a:lstStyle/>
        <a:p>
          <a:r>
            <a:rPr lang="es-CR" dirty="0"/>
            <a:t>2021 Reforma de normas de inversión y gestión de riesgos para incorporar los temas ASG y el cambio climático</a:t>
          </a:r>
        </a:p>
      </dgm:t>
    </dgm:pt>
    <dgm:pt modelId="{4B12BDEF-DFD3-4EC0-AC42-69650E8EBFB1}" type="parTrans" cxnId="{52FB1BC3-56E8-4E92-ABBF-0CF6AB9C1C4A}">
      <dgm:prSet/>
      <dgm:spPr/>
      <dgm:t>
        <a:bodyPr/>
        <a:lstStyle/>
        <a:p>
          <a:endParaRPr lang="es-CR"/>
        </a:p>
      </dgm:t>
    </dgm:pt>
    <dgm:pt modelId="{A93C4236-BF2F-4547-808F-667139FEB29F}" type="sibTrans" cxnId="{52FB1BC3-56E8-4E92-ABBF-0CF6AB9C1C4A}">
      <dgm:prSet/>
      <dgm:spPr/>
      <dgm:t>
        <a:bodyPr/>
        <a:lstStyle/>
        <a:p>
          <a:endParaRPr lang="es-CR"/>
        </a:p>
      </dgm:t>
    </dgm:pt>
    <dgm:pt modelId="{6D5C97D6-986F-43CB-B694-8DAE03E47BA0}">
      <dgm:prSet phldrT="[Texto]"/>
      <dgm:spPr/>
      <dgm:t>
        <a:bodyPr/>
        <a:lstStyle/>
        <a:p>
          <a:r>
            <a:rPr lang="es-CR" dirty="0"/>
            <a:t>Definición de taxonomía verde para sector financiero (finaliza 20204</a:t>
          </a:r>
        </a:p>
      </dgm:t>
    </dgm:pt>
    <dgm:pt modelId="{E7FBABCE-C510-4C8E-8AF0-5FBA5F2EDE88}" type="parTrans" cxnId="{752C8820-1D31-4724-8E99-A077290D8D1E}">
      <dgm:prSet/>
      <dgm:spPr/>
      <dgm:t>
        <a:bodyPr/>
        <a:lstStyle/>
        <a:p>
          <a:endParaRPr lang="es-CR"/>
        </a:p>
      </dgm:t>
    </dgm:pt>
    <dgm:pt modelId="{610481E7-CD72-4EDD-B882-459556E375F0}" type="sibTrans" cxnId="{752C8820-1D31-4724-8E99-A077290D8D1E}">
      <dgm:prSet/>
      <dgm:spPr/>
      <dgm:t>
        <a:bodyPr/>
        <a:lstStyle/>
        <a:p>
          <a:endParaRPr lang="es-CR"/>
        </a:p>
      </dgm:t>
    </dgm:pt>
    <dgm:pt modelId="{8AAC64DF-FE2E-4706-BF22-4823E9675AF7}">
      <dgm:prSet phldrT="[Texto]"/>
      <dgm:spPr/>
      <dgm:t>
        <a:bodyPr/>
        <a:lstStyle/>
        <a:p>
          <a:r>
            <a:rPr lang="es-CR" dirty="0"/>
            <a:t>Normas sobre  divulgación, implementación de la normas SI y S2 (2025-2026)</a:t>
          </a:r>
        </a:p>
      </dgm:t>
    </dgm:pt>
    <dgm:pt modelId="{25EEF6C3-05AF-47A9-9567-273032ECB2ED}" type="parTrans" cxnId="{351B83E4-763C-48EB-A586-348F1FE7ABEA}">
      <dgm:prSet/>
      <dgm:spPr/>
      <dgm:t>
        <a:bodyPr/>
        <a:lstStyle/>
        <a:p>
          <a:endParaRPr lang="es-CR"/>
        </a:p>
      </dgm:t>
    </dgm:pt>
    <dgm:pt modelId="{A24498C8-ACE0-4EBE-96F2-555FDA8FC93E}" type="sibTrans" cxnId="{351B83E4-763C-48EB-A586-348F1FE7ABEA}">
      <dgm:prSet/>
      <dgm:spPr/>
      <dgm:t>
        <a:bodyPr/>
        <a:lstStyle/>
        <a:p>
          <a:endParaRPr lang="es-CR"/>
        </a:p>
      </dgm:t>
    </dgm:pt>
    <dgm:pt modelId="{968E1288-1232-41CC-A8AE-C4B90D2933A4}">
      <dgm:prSet phldrT="[Texto]"/>
      <dgm:spPr/>
      <dgm:t>
        <a:bodyPr/>
        <a:lstStyle/>
        <a:p>
          <a:r>
            <a:rPr lang="es-CR" dirty="0"/>
            <a:t>Emisión de guías para la gestión de los riesgos relacionados con el cambio climático (2023)</a:t>
          </a:r>
        </a:p>
      </dgm:t>
    </dgm:pt>
    <dgm:pt modelId="{CA8F3804-6BF2-4485-82E7-C323D6D94DAB}" type="parTrans" cxnId="{3B252D17-B807-4933-BDE4-32AC81D97DD7}">
      <dgm:prSet/>
      <dgm:spPr/>
      <dgm:t>
        <a:bodyPr/>
        <a:lstStyle/>
        <a:p>
          <a:endParaRPr lang="es-CR"/>
        </a:p>
      </dgm:t>
    </dgm:pt>
    <dgm:pt modelId="{D57A7A3B-917B-4489-A8E7-4E7A0329766F}" type="sibTrans" cxnId="{3B252D17-B807-4933-BDE4-32AC81D97DD7}">
      <dgm:prSet/>
      <dgm:spPr/>
      <dgm:t>
        <a:bodyPr/>
        <a:lstStyle/>
        <a:p>
          <a:endParaRPr lang="es-CR"/>
        </a:p>
      </dgm:t>
    </dgm:pt>
    <dgm:pt modelId="{A6678466-9B81-424B-A83D-A96248F0F429}">
      <dgm:prSet phldrT="[Texto]"/>
      <dgm:spPr/>
      <dgm:t>
        <a:bodyPr/>
        <a:lstStyle/>
        <a:p>
          <a:r>
            <a:rPr lang="es-CR" dirty="0"/>
            <a:t>Conducta de negocio</a:t>
          </a:r>
        </a:p>
      </dgm:t>
    </dgm:pt>
    <dgm:pt modelId="{B91156DA-9520-4052-B158-460E15503288}" type="parTrans" cxnId="{F2CAF42D-DBDF-4601-B17E-00FEA3DB31E6}">
      <dgm:prSet/>
      <dgm:spPr/>
      <dgm:t>
        <a:bodyPr/>
        <a:lstStyle/>
        <a:p>
          <a:endParaRPr lang="es-CR"/>
        </a:p>
      </dgm:t>
    </dgm:pt>
    <dgm:pt modelId="{D88DACA8-E18C-41C6-AEBA-EFF10A2F7907}" type="sibTrans" cxnId="{F2CAF42D-DBDF-4601-B17E-00FEA3DB31E6}">
      <dgm:prSet/>
      <dgm:spPr/>
      <dgm:t>
        <a:bodyPr/>
        <a:lstStyle/>
        <a:p>
          <a:endParaRPr lang="es-CR"/>
        </a:p>
      </dgm:t>
    </dgm:pt>
    <dgm:pt modelId="{62B59081-350E-4453-9143-0C8DB7E06796}">
      <dgm:prSet phldrT="[Texto]"/>
      <dgm:spPr/>
      <dgm:t>
        <a:bodyPr/>
        <a:lstStyle/>
        <a:p>
          <a:r>
            <a:rPr lang="es-CR" dirty="0"/>
            <a:t>Normas para fundamentar el modelo de supervisión de la conducta de negocio</a:t>
          </a:r>
        </a:p>
      </dgm:t>
    </dgm:pt>
    <dgm:pt modelId="{EC8C0B5E-82A6-4360-83EB-E9BAE3A7E83D}" type="parTrans" cxnId="{B155267A-A311-4E03-AB18-010988E239F3}">
      <dgm:prSet/>
      <dgm:spPr/>
      <dgm:t>
        <a:bodyPr/>
        <a:lstStyle/>
        <a:p>
          <a:endParaRPr lang="es-CR"/>
        </a:p>
      </dgm:t>
    </dgm:pt>
    <dgm:pt modelId="{CD7105DE-F1EF-4F81-9151-2ED42D56492C}" type="sibTrans" cxnId="{B155267A-A311-4E03-AB18-010988E239F3}">
      <dgm:prSet/>
      <dgm:spPr/>
      <dgm:t>
        <a:bodyPr/>
        <a:lstStyle/>
        <a:p>
          <a:endParaRPr lang="es-CR"/>
        </a:p>
      </dgm:t>
    </dgm:pt>
    <dgm:pt modelId="{CE4ADC49-861E-489F-81A2-59CC80BEF9D0}">
      <dgm:prSet phldrT="[Texto]"/>
      <dgm:spPr/>
      <dgm:t>
        <a:bodyPr/>
        <a:lstStyle/>
        <a:p>
          <a:r>
            <a:rPr lang="es-CR" dirty="0"/>
            <a:t>Reforma de normas relacionadas con protección al consumidor y comercialización</a:t>
          </a:r>
        </a:p>
      </dgm:t>
    </dgm:pt>
    <dgm:pt modelId="{69222B9B-1522-44CE-BA37-FBD7F2EDFDE0}" type="parTrans" cxnId="{86F7094E-13FB-45F1-9720-2C2D0576B3BC}">
      <dgm:prSet/>
      <dgm:spPr/>
      <dgm:t>
        <a:bodyPr/>
        <a:lstStyle/>
        <a:p>
          <a:endParaRPr lang="es-CR"/>
        </a:p>
      </dgm:t>
    </dgm:pt>
    <dgm:pt modelId="{CEFC4314-419D-4572-9020-50E568BF012C}" type="sibTrans" cxnId="{86F7094E-13FB-45F1-9720-2C2D0576B3BC}">
      <dgm:prSet/>
      <dgm:spPr/>
      <dgm:t>
        <a:bodyPr/>
        <a:lstStyle/>
        <a:p>
          <a:endParaRPr lang="es-CR"/>
        </a:p>
      </dgm:t>
    </dgm:pt>
    <dgm:pt modelId="{7523D2AC-B0C5-4308-B5AA-1CDD6D09B910}">
      <dgm:prSet phldrT="[Texto]"/>
      <dgm:spPr/>
      <dgm:t>
        <a:bodyPr/>
        <a:lstStyle/>
        <a:p>
          <a:r>
            <a:rPr lang="es-CR" dirty="0"/>
            <a:t>Tecnología de la Información</a:t>
          </a:r>
        </a:p>
      </dgm:t>
    </dgm:pt>
    <dgm:pt modelId="{FD490109-02A6-46B3-9D33-FD0C29E23B60}" type="parTrans" cxnId="{98130719-5347-4E51-9A77-C8365D48EF7D}">
      <dgm:prSet/>
      <dgm:spPr/>
      <dgm:t>
        <a:bodyPr/>
        <a:lstStyle/>
        <a:p>
          <a:endParaRPr lang="es-CR"/>
        </a:p>
      </dgm:t>
    </dgm:pt>
    <dgm:pt modelId="{3B9F3B68-77FA-47D4-B619-40CCFD9E583C}" type="sibTrans" cxnId="{98130719-5347-4E51-9A77-C8365D48EF7D}">
      <dgm:prSet/>
      <dgm:spPr/>
      <dgm:t>
        <a:bodyPr/>
        <a:lstStyle/>
        <a:p>
          <a:endParaRPr lang="es-CR"/>
        </a:p>
      </dgm:t>
    </dgm:pt>
    <dgm:pt modelId="{82C3D4EA-0622-4347-A3C3-9E226FA0DD64}">
      <dgm:prSet phldrT="[Texto]"/>
      <dgm:spPr/>
      <dgm:t>
        <a:bodyPr/>
        <a:lstStyle/>
        <a:p>
          <a:r>
            <a:rPr lang="es-CR" dirty="0"/>
            <a:t>Otras</a:t>
          </a:r>
        </a:p>
      </dgm:t>
    </dgm:pt>
    <dgm:pt modelId="{C6C6DB3D-2788-40E1-8773-233B208411FC}" type="parTrans" cxnId="{68F8A087-3AA5-47FD-982C-39706C6CE500}">
      <dgm:prSet/>
      <dgm:spPr/>
      <dgm:t>
        <a:bodyPr/>
        <a:lstStyle/>
        <a:p>
          <a:endParaRPr lang="es-CR"/>
        </a:p>
      </dgm:t>
    </dgm:pt>
    <dgm:pt modelId="{68EB4F90-A0D3-4116-BBAD-AD22B3ACBEBA}" type="sibTrans" cxnId="{68F8A087-3AA5-47FD-982C-39706C6CE500}">
      <dgm:prSet/>
      <dgm:spPr/>
      <dgm:t>
        <a:bodyPr/>
        <a:lstStyle/>
        <a:p>
          <a:endParaRPr lang="es-CR"/>
        </a:p>
      </dgm:t>
    </dgm:pt>
    <dgm:pt modelId="{520980FB-E5C8-44E2-80B9-8B4EEA68FEB8}">
      <dgm:prSet phldrT="[Texto]"/>
      <dgm:spPr/>
      <dgm:t>
        <a:bodyPr/>
        <a:lstStyle/>
        <a:p>
          <a:r>
            <a:rPr lang="es-CR" dirty="0"/>
            <a:t>Lineamientos sobre idoneidad para intermediarios de seguros, buenas prácticas de reaseguro y nombre comercial</a:t>
          </a:r>
        </a:p>
      </dgm:t>
    </dgm:pt>
    <dgm:pt modelId="{EE94CED6-9C42-4C71-A008-4B09C109CC86}" type="parTrans" cxnId="{1ECF45DE-BC3E-49E7-88D6-CE4D9E08D5B1}">
      <dgm:prSet/>
      <dgm:spPr/>
      <dgm:t>
        <a:bodyPr/>
        <a:lstStyle/>
        <a:p>
          <a:endParaRPr lang="es-CR"/>
        </a:p>
      </dgm:t>
    </dgm:pt>
    <dgm:pt modelId="{1815C5EE-AFA7-4C95-A34C-70C53426AC45}" type="sibTrans" cxnId="{1ECF45DE-BC3E-49E7-88D6-CE4D9E08D5B1}">
      <dgm:prSet/>
      <dgm:spPr/>
      <dgm:t>
        <a:bodyPr/>
        <a:lstStyle/>
        <a:p>
          <a:endParaRPr lang="es-CR"/>
        </a:p>
      </dgm:t>
    </dgm:pt>
    <dgm:pt modelId="{D8557C6A-5949-481E-903E-83F79E2ACD57}">
      <dgm:prSet phldrT="[Texto]"/>
      <dgm:spPr/>
      <dgm:t>
        <a:bodyPr/>
        <a:lstStyle/>
        <a:p>
          <a:r>
            <a:rPr lang="es-CR" dirty="0"/>
            <a:t>Determinación de entidades sistémicas en el sector asegurador.</a:t>
          </a:r>
        </a:p>
      </dgm:t>
    </dgm:pt>
    <dgm:pt modelId="{0223EE10-DCCB-469D-9EBF-A0FE462E1922}" type="parTrans" cxnId="{7F7330E6-2DB3-4F0A-A1FC-1DDF3F4860F2}">
      <dgm:prSet/>
      <dgm:spPr/>
      <dgm:t>
        <a:bodyPr/>
        <a:lstStyle/>
        <a:p>
          <a:endParaRPr lang="es-CR"/>
        </a:p>
      </dgm:t>
    </dgm:pt>
    <dgm:pt modelId="{DA0225E5-A592-4009-A6D4-BEF8582A0F1E}" type="sibTrans" cxnId="{7F7330E6-2DB3-4F0A-A1FC-1DDF3F4860F2}">
      <dgm:prSet/>
      <dgm:spPr/>
      <dgm:t>
        <a:bodyPr/>
        <a:lstStyle/>
        <a:p>
          <a:endParaRPr lang="es-CR"/>
        </a:p>
      </dgm:t>
    </dgm:pt>
    <dgm:pt modelId="{5B9D0CBE-726E-4ED1-9524-743C1E9DE6F4}" type="pres">
      <dgm:prSet presAssocID="{B51DB8B4-6947-481E-9EB0-2B3E80ED3D3C}" presName="linear" presStyleCnt="0">
        <dgm:presLayoutVars>
          <dgm:animLvl val="lvl"/>
          <dgm:resizeHandles val="exact"/>
        </dgm:presLayoutVars>
      </dgm:prSet>
      <dgm:spPr/>
    </dgm:pt>
    <dgm:pt modelId="{82B7298B-EB0B-4044-A751-2150D6A15CA8}" type="pres">
      <dgm:prSet presAssocID="{B48C84FA-FF6B-45A7-B4AC-74ADFB98B21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62BD760-B4FF-4468-A79F-68D35CAD8547}" type="pres">
      <dgm:prSet presAssocID="{B48C84FA-FF6B-45A7-B4AC-74ADFB98B215}" presName="childText" presStyleLbl="revTx" presStyleIdx="0" presStyleCnt="5">
        <dgm:presLayoutVars>
          <dgm:bulletEnabled val="1"/>
        </dgm:presLayoutVars>
      </dgm:prSet>
      <dgm:spPr/>
    </dgm:pt>
    <dgm:pt modelId="{6C311F0B-B023-45BF-B23F-904721E41C5D}" type="pres">
      <dgm:prSet presAssocID="{F691BE9D-6C63-4343-9595-94E7935B9B2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BB77598-AB55-4430-9F12-566FB958A67F}" type="pres">
      <dgm:prSet presAssocID="{F691BE9D-6C63-4343-9595-94E7935B9B23}" presName="childText" presStyleLbl="revTx" presStyleIdx="1" presStyleCnt="5">
        <dgm:presLayoutVars>
          <dgm:bulletEnabled val="1"/>
        </dgm:presLayoutVars>
      </dgm:prSet>
      <dgm:spPr/>
    </dgm:pt>
    <dgm:pt modelId="{ADABCEFF-C013-48BE-92FD-D67689ACB7C0}" type="pres">
      <dgm:prSet presAssocID="{A6678466-9B81-424B-A83D-A96248F0F429}" presName="parentText" presStyleLbl="node1" presStyleIdx="2" presStyleCnt="5" custLinFactNeighborX="474" custLinFactNeighborY="4920">
        <dgm:presLayoutVars>
          <dgm:chMax val="0"/>
          <dgm:bulletEnabled val="1"/>
        </dgm:presLayoutVars>
      </dgm:prSet>
      <dgm:spPr/>
    </dgm:pt>
    <dgm:pt modelId="{94B627E7-5679-48A4-A82D-194C85B46D46}" type="pres">
      <dgm:prSet presAssocID="{A6678466-9B81-424B-A83D-A96248F0F429}" presName="childText" presStyleLbl="revTx" presStyleIdx="2" presStyleCnt="5">
        <dgm:presLayoutVars>
          <dgm:bulletEnabled val="1"/>
        </dgm:presLayoutVars>
      </dgm:prSet>
      <dgm:spPr/>
    </dgm:pt>
    <dgm:pt modelId="{C5F18F13-9CBC-46AF-81E6-D7AFD9E54783}" type="pres">
      <dgm:prSet presAssocID="{7523D2AC-B0C5-4308-B5AA-1CDD6D09B91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E1EDD58-04E2-4506-96E3-65DFC0EB25E2}" type="pres">
      <dgm:prSet presAssocID="{7523D2AC-B0C5-4308-B5AA-1CDD6D09B910}" presName="childText" presStyleLbl="revTx" presStyleIdx="3" presStyleCnt="5">
        <dgm:presLayoutVars>
          <dgm:bulletEnabled val="1"/>
        </dgm:presLayoutVars>
      </dgm:prSet>
      <dgm:spPr/>
    </dgm:pt>
    <dgm:pt modelId="{CE70CAAD-ED53-43BC-920E-25C047A6DB65}" type="pres">
      <dgm:prSet presAssocID="{82C3D4EA-0622-4347-A3C3-9E226FA0DD64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3508FD26-6152-451C-B068-3D9F22AB904A}" type="pres">
      <dgm:prSet presAssocID="{82C3D4EA-0622-4347-A3C3-9E226FA0DD64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24564012-B1D9-4A3A-8E0C-3ADCC7349B31}" type="presOf" srcId="{CE4ADC49-861E-489F-81A2-59CC80BEF9D0}" destId="{94B627E7-5679-48A4-A82D-194C85B46D46}" srcOrd="0" destOrd="1" presId="urn:microsoft.com/office/officeart/2005/8/layout/vList2"/>
    <dgm:cxn modelId="{3B252D17-B807-4933-BDE4-32AC81D97DD7}" srcId="{F691BE9D-6C63-4343-9595-94E7935B9B23}" destId="{968E1288-1232-41CC-A8AE-C4B90D2933A4}" srcOrd="1" destOrd="0" parTransId="{CA8F3804-6BF2-4485-82E7-C323D6D94DAB}" sibTransId="{D57A7A3B-917B-4489-A8E7-4E7A0329766F}"/>
    <dgm:cxn modelId="{EA1E6917-BAEC-4D6D-AA30-6711E856A3CD}" type="presOf" srcId="{D8557C6A-5949-481E-903E-83F79E2ACD57}" destId="{3508FD26-6152-451C-B068-3D9F22AB904A}" srcOrd="0" destOrd="1" presId="urn:microsoft.com/office/officeart/2005/8/layout/vList2"/>
    <dgm:cxn modelId="{98130719-5347-4E51-9A77-C8365D48EF7D}" srcId="{B51DB8B4-6947-481E-9EB0-2B3E80ED3D3C}" destId="{7523D2AC-B0C5-4308-B5AA-1CDD6D09B910}" srcOrd="3" destOrd="0" parTransId="{FD490109-02A6-46B3-9D33-FD0C29E23B60}" sibTransId="{3B9F3B68-77FA-47D4-B619-40CCFD9E583C}"/>
    <dgm:cxn modelId="{B524D41B-057A-4631-810E-60B171755506}" type="presOf" srcId="{7523D2AC-B0C5-4308-B5AA-1CDD6D09B910}" destId="{C5F18F13-9CBC-46AF-81E6-D7AFD9E54783}" srcOrd="0" destOrd="0" presId="urn:microsoft.com/office/officeart/2005/8/layout/vList2"/>
    <dgm:cxn modelId="{BCF4EE1B-CE6F-497D-8744-C2F49FD8B860}" type="presOf" srcId="{76ED61A0-B07D-4DB7-9ADE-A1F884234C13}" destId="{FBB77598-AB55-4430-9F12-566FB958A67F}" srcOrd="0" destOrd="0" presId="urn:microsoft.com/office/officeart/2005/8/layout/vList2"/>
    <dgm:cxn modelId="{752C8820-1D31-4724-8E99-A077290D8D1E}" srcId="{F691BE9D-6C63-4343-9595-94E7935B9B23}" destId="{6D5C97D6-986F-43CB-B694-8DAE03E47BA0}" srcOrd="2" destOrd="0" parTransId="{E7FBABCE-C510-4C8E-8AF0-5FBA5F2EDE88}" sibTransId="{610481E7-CD72-4EDD-B882-459556E375F0}"/>
    <dgm:cxn modelId="{6E8FEB28-62C0-44CC-9B01-D9E4ABF8B064}" type="presOf" srcId="{6D5C97D6-986F-43CB-B694-8DAE03E47BA0}" destId="{FBB77598-AB55-4430-9F12-566FB958A67F}" srcOrd="0" destOrd="2" presId="urn:microsoft.com/office/officeart/2005/8/layout/vList2"/>
    <dgm:cxn modelId="{F2CAF42D-DBDF-4601-B17E-00FEA3DB31E6}" srcId="{B51DB8B4-6947-481E-9EB0-2B3E80ED3D3C}" destId="{A6678466-9B81-424B-A83D-A96248F0F429}" srcOrd="2" destOrd="0" parTransId="{B91156DA-9520-4052-B158-460E15503288}" sibTransId="{D88DACA8-E18C-41C6-AEBA-EFF10A2F7907}"/>
    <dgm:cxn modelId="{4160372E-98A9-4FBB-B430-AED0C1F145E7}" type="presOf" srcId="{8AAC64DF-FE2E-4706-BF22-4823E9675AF7}" destId="{FBB77598-AB55-4430-9F12-566FB958A67F}" srcOrd="0" destOrd="3" presId="urn:microsoft.com/office/officeart/2005/8/layout/vList2"/>
    <dgm:cxn modelId="{193FC75B-F968-4062-96F8-23F101545364}" type="presOf" srcId="{A6678466-9B81-424B-A83D-A96248F0F429}" destId="{ADABCEFF-C013-48BE-92FD-D67689ACB7C0}" srcOrd="0" destOrd="0" presId="urn:microsoft.com/office/officeart/2005/8/layout/vList2"/>
    <dgm:cxn modelId="{34BAB55C-2489-4061-B0E4-42D731C961A9}" type="presOf" srcId="{B51DB8B4-6947-481E-9EB0-2B3E80ED3D3C}" destId="{5B9D0CBE-726E-4ED1-9524-743C1E9DE6F4}" srcOrd="0" destOrd="0" presId="urn:microsoft.com/office/officeart/2005/8/layout/vList2"/>
    <dgm:cxn modelId="{97150542-EFC1-46FA-B79A-00669A90234E}" srcId="{7523D2AC-B0C5-4308-B5AA-1CDD6D09B910}" destId="{5444E724-2306-4310-A607-F24E5BF68996}" srcOrd="0" destOrd="0" parTransId="{0E6E2810-A67F-410A-98D7-4E01CDCE16DA}" sibTransId="{48D966A1-9482-42ED-B648-4E032919E843}"/>
    <dgm:cxn modelId="{57617262-6F45-4EDA-82A3-79D697BF2769}" type="presOf" srcId="{968E1288-1232-41CC-A8AE-C4B90D2933A4}" destId="{FBB77598-AB55-4430-9F12-566FB958A67F}" srcOrd="0" destOrd="1" presId="urn:microsoft.com/office/officeart/2005/8/layout/vList2"/>
    <dgm:cxn modelId="{E63BD842-8AFC-48DB-A893-88C7765C1B20}" type="presOf" srcId="{5444E724-2306-4310-A607-F24E5BF68996}" destId="{CE1EDD58-04E2-4506-96E3-65DFC0EB25E2}" srcOrd="0" destOrd="0" presId="urn:microsoft.com/office/officeart/2005/8/layout/vList2"/>
    <dgm:cxn modelId="{190C044D-3B12-45ED-89F5-ACEF89FB64EB}" type="presOf" srcId="{520980FB-E5C8-44E2-80B9-8B4EEA68FEB8}" destId="{3508FD26-6152-451C-B068-3D9F22AB904A}" srcOrd="0" destOrd="0" presId="urn:microsoft.com/office/officeart/2005/8/layout/vList2"/>
    <dgm:cxn modelId="{86F7094E-13FB-45F1-9720-2C2D0576B3BC}" srcId="{A6678466-9B81-424B-A83D-A96248F0F429}" destId="{CE4ADC49-861E-489F-81A2-59CC80BEF9D0}" srcOrd="1" destOrd="0" parTransId="{69222B9B-1522-44CE-BA37-FBD7F2EDFDE0}" sibTransId="{CEFC4314-419D-4572-9020-50E568BF012C}"/>
    <dgm:cxn modelId="{12184450-C8A7-4AC9-8FB7-105AB51090E2}" srcId="{B51DB8B4-6947-481E-9EB0-2B3E80ED3D3C}" destId="{F691BE9D-6C63-4343-9595-94E7935B9B23}" srcOrd="1" destOrd="0" parTransId="{8B11769A-41DA-41EF-9399-46A49EC407F8}" sibTransId="{FC67BBC9-3000-4631-919B-DC35A52CA779}"/>
    <dgm:cxn modelId="{B1F97750-A62A-4EF3-AFB9-D97CEF3D3C88}" srcId="{B48C84FA-FF6B-45A7-B4AC-74ADFB98B215}" destId="{1EE93C7E-76D8-4D52-A88E-374BF2771B42}" srcOrd="1" destOrd="0" parTransId="{8023934A-10A8-4198-93F2-1F15CBD97DDB}" sibTransId="{D41CFABA-21D4-49EB-907E-47452BD8EBD5}"/>
    <dgm:cxn modelId="{FB5E5673-9A0A-4D36-9642-59DB9CADE703}" srcId="{B51DB8B4-6947-481E-9EB0-2B3E80ED3D3C}" destId="{B48C84FA-FF6B-45A7-B4AC-74ADFB98B215}" srcOrd="0" destOrd="0" parTransId="{0EA383D5-768C-4A19-8F22-C2A2AF1FEACD}" sibTransId="{29E281C5-328E-448E-9E2A-CC27C852E829}"/>
    <dgm:cxn modelId="{B155267A-A311-4E03-AB18-010988E239F3}" srcId="{A6678466-9B81-424B-A83D-A96248F0F429}" destId="{62B59081-350E-4453-9143-0C8DB7E06796}" srcOrd="0" destOrd="0" parTransId="{EC8C0B5E-82A6-4360-83EB-E9BAE3A7E83D}" sibTransId="{CD7105DE-F1EF-4F81-9151-2ED42D56492C}"/>
    <dgm:cxn modelId="{E75B057B-1A62-46C4-96FE-EDF5DAC45515}" type="presOf" srcId="{B48C84FA-FF6B-45A7-B4AC-74ADFB98B215}" destId="{82B7298B-EB0B-4044-A751-2150D6A15CA8}" srcOrd="0" destOrd="0" presId="urn:microsoft.com/office/officeart/2005/8/layout/vList2"/>
    <dgm:cxn modelId="{1CDB887E-DF86-403C-A75B-7B82D106F513}" srcId="{B48C84FA-FF6B-45A7-B4AC-74ADFB98B215}" destId="{484C79BA-00B7-418A-BFC5-422B7D7354BC}" srcOrd="0" destOrd="0" parTransId="{4FC3F561-C294-4B50-8859-9B98E2BA833E}" sibTransId="{9A5B73A8-FFD6-47E0-B073-E32907B4BA59}"/>
    <dgm:cxn modelId="{47E8C684-FE22-4D4F-8D9D-BDA291BD81CA}" type="presOf" srcId="{82C3D4EA-0622-4347-A3C3-9E226FA0DD64}" destId="{CE70CAAD-ED53-43BC-920E-25C047A6DB65}" srcOrd="0" destOrd="0" presId="urn:microsoft.com/office/officeart/2005/8/layout/vList2"/>
    <dgm:cxn modelId="{68F8A087-3AA5-47FD-982C-39706C6CE500}" srcId="{B51DB8B4-6947-481E-9EB0-2B3E80ED3D3C}" destId="{82C3D4EA-0622-4347-A3C3-9E226FA0DD64}" srcOrd="4" destOrd="0" parTransId="{C6C6DB3D-2788-40E1-8773-233B208411FC}" sibTransId="{68EB4F90-A0D3-4116-BBAD-AD22B3ACBEBA}"/>
    <dgm:cxn modelId="{80DB8E8B-86C5-49E7-B222-41126DE89378}" type="presOf" srcId="{F691BE9D-6C63-4343-9595-94E7935B9B23}" destId="{6C311F0B-B023-45BF-B23F-904721E41C5D}" srcOrd="0" destOrd="0" presId="urn:microsoft.com/office/officeart/2005/8/layout/vList2"/>
    <dgm:cxn modelId="{C69A1FB3-38D7-433D-91B6-96690B3DE638}" type="presOf" srcId="{62B59081-350E-4453-9143-0C8DB7E06796}" destId="{94B627E7-5679-48A4-A82D-194C85B46D46}" srcOrd="0" destOrd="0" presId="urn:microsoft.com/office/officeart/2005/8/layout/vList2"/>
    <dgm:cxn modelId="{52FB1BC3-56E8-4E92-ABBF-0CF6AB9C1C4A}" srcId="{F691BE9D-6C63-4343-9595-94E7935B9B23}" destId="{76ED61A0-B07D-4DB7-9ADE-A1F884234C13}" srcOrd="0" destOrd="0" parTransId="{4B12BDEF-DFD3-4EC0-AC42-69650E8EBFB1}" sibTransId="{A93C4236-BF2F-4547-808F-667139FEB29F}"/>
    <dgm:cxn modelId="{FBE13FCB-181E-4DC2-ADA5-118AD953A8FA}" type="presOf" srcId="{1EE93C7E-76D8-4D52-A88E-374BF2771B42}" destId="{C62BD760-B4FF-4468-A79F-68D35CAD8547}" srcOrd="0" destOrd="1" presId="urn:microsoft.com/office/officeart/2005/8/layout/vList2"/>
    <dgm:cxn modelId="{9B6B18D8-2E83-41CC-8589-BFFC399405B7}" type="presOf" srcId="{484C79BA-00B7-418A-BFC5-422B7D7354BC}" destId="{C62BD760-B4FF-4468-A79F-68D35CAD8547}" srcOrd="0" destOrd="0" presId="urn:microsoft.com/office/officeart/2005/8/layout/vList2"/>
    <dgm:cxn modelId="{1ECF45DE-BC3E-49E7-88D6-CE4D9E08D5B1}" srcId="{82C3D4EA-0622-4347-A3C3-9E226FA0DD64}" destId="{520980FB-E5C8-44E2-80B9-8B4EEA68FEB8}" srcOrd="0" destOrd="0" parTransId="{EE94CED6-9C42-4C71-A008-4B09C109CC86}" sibTransId="{1815C5EE-AFA7-4C95-A34C-70C53426AC45}"/>
    <dgm:cxn modelId="{351B83E4-763C-48EB-A586-348F1FE7ABEA}" srcId="{F691BE9D-6C63-4343-9595-94E7935B9B23}" destId="{8AAC64DF-FE2E-4706-BF22-4823E9675AF7}" srcOrd="3" destOrd="0" parTransId="{25EEF6C3-05AF-47A9-9567-273032ECB2ED}" sibTransId="{A24498C8-ACE0-4EBE-96F2-555FDA8FC93E}"/>
    <dgm:cxn modelId="{7F7330E6-2DB3-4F0A-A1FC-1DDF3F4860F2}" srcId="{82C3D4EA-0622-4347-A3C3-9E226FA0DD64}" destId="{D8557C6A-5949-481E-903E-83F79E2ACD57}" srcOrd="1" destOrd="0" parTransId="{0223EE10-DCCB-469D-9EBF-A0FE462E1922}" sibTransId="{DA0225E5-A592-4009-A6D4-BEF8582A0F1E}"/>
    <dgm:cxn modelId="{106CD7E6-68E7-4465-B927-86F4B6E012A5}" type="presOf" srcId="{342D44B5-196C-47DB-877B-02FAF5C2BC8C}" destId="{CE1EDD58-04E2-4506-96E3-65DFC0EB25E2}" srcOrd="0" destOrd="1" presId="urn:microsoft.com/office/officeart/2005/8/layout/vList2"/>
    <dgm:cxn modelId="{D18D24F5-0545-4402-B64D-66466E6F9717}" srcId="{7523D2AC-B0C5-4308-B5AA-1CDD6D09B910}" destId="{342D44B5-196C-47DB-877B-02FAF5C2BC8C}" srcOrd="1" destOrd="0" parTransId="{B54D0812-9F0D-4D82-AF8D-9FF0FF838D64}" sibTransId="{CDA0F96D-9936-4C2F-8DAA-6284FEA2E173}"/>
    <dgm:cxn modelId="{1DE85211-2481-4428-B8F7-91D43A16B5EF}" type="presParOf" srcId="{5B9D0CBE-726E-4ED1-9524-743C1E9DE6F4}" destId="{82B7298B-EB0B-4044-A751-2150D6A15CA8}" srcOrd="0" destOrd="0" presId="urn:microsoft.com/office/officeart/2005/8/layout/vList2"/>
    <dgm:cxn modelId="{4CAA7E7F-E113-4C05-B7FE-689378A423BA}" type="presParOf" srcId="{5B9D0CBE-726E-4ED1-9524-743C1E9DE6F4}" destId="{C62BD760-B4FF-4468-A79F-68D35CAD8547}" srcOrd="1" destOrd="0" presId="urn:microsoft.com/office/officeart/2005/8/layout/vList2"/>
    <dgm:cxn modelId="{2E673144-B85C-48DE-83A1-F12144D1A9E9}" type="presParOf" srcId="{5B9D0CBE-726E-4ED1-9524-743C1E9DE6F4}" destId="{6C311F0B-B023-45BF-B23F-904721E41C5D}" srcOrd="2" destOrd="0" presId="urn:microsoft.com/office/officeart/2005/8/layout/vList2"/>
    <dgm:cxn modelId="{3E9EAC58-6D26-41D1-BF14-84009F6BFC88}" type="presParOf" srcId="{5B9D0CBE-726E-4ED1-9524-743C1E9DE6F4}" destId="{FBB77598-AB55-4430-9F12-566FB958A67F}" srcOrd="3" destOrd="0" presId="urn:microsoft.com/office/officeart/2005/8/layout/vList2"/>
    <dgm:cxn modelId="{9966AAAD-1C38-42A4-B493-B03161E5E7B1}" type="presParOf" srcId="{5B9D0CBE-726E-4ED1-9524-743C1E9DE6F4}" destId="{ADABCEFF-C013-48BE-92FD-D67689ACB7C0}" srcOrd="4" destOrd="0" presId="urn:microsoft.com/office/officeart/2005/8/layout/vList2"/>
    <dgm:cxn modelId="{A6F21024-75BA-49E6-B0D8-F4A9A0CE4498}" type="presParOf" srcId="{5B9D0CBE-726E-4ED1-9524-743C1E9DE6F4}" destId="{94B627E7-5679-48A4-A82D-194C85B46D46}" srcOrd="5" destOrd="0" presId="urn:microsoft.com/office/officeart/2005/8/layout/vList2"/>
    <dgm:cxn modelId="{96D018F3-1138-4010-9468-68D4A5756F0F}" type="presParOf" srcId="{5B9D0CBE-726E-4ED1-9524-743C1E9DE6F4}" destId="{C5F18F13-9CBC-46AF-81E6-D7AFD9E54783}" srcOrd="6" destOrd="0" presId="urn:microsoft.com/office/officeart/2005/8/layout/vList2"/>
    <dgm:cxn modelId="{F8759E58-4064-4DEF-9D0A-7B4A83702A42}" type="presParOf" srcId="{5B9D0CBE-726E-4ED1-9524-743C1E9DE6F4}" destId="{CE1EDD58-04E2-4506-96E3-65DFC0EB25E2}" srcOrd="7" destOrd="0" presId="urn:microsoft.com/office/officeart/2005/8/layout/vList2"/>
    <dgm:cxn modelId="{47B6D858-7571-47EA-9C33-484607F1931D}" type="presParOf" srcId="{5B9D0CBE-726E-4ED1-9524-743C1E9DE6F4}" destId="{CE70CAAD-ED53-43BC-920E-25C047A6DB65}" srcOrd="8" destOrd="0" presId="urn:microsoft.com/office/officeart/2005/8/layout/vList2"/>
    <dgm:cxn modelId="{38BFD232-3BC1-4398-9930-E22E428C3A2A}" type="presParOf" srcId="{5B9D0CBE-726E-4ED1-9524-743C1E9DE6F4}" destId="{3508FD26-6152-451C-B068-3D9F22AB904A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9DEE6-B9B7-4F02-B9A8-44C4011BA2CF}">
      <dsp:nvSpPr>
        <dsp:cNvPr id="0" name=""/>
        <dsp:cNvSpPr/>
      </dsp:nvSpPr>
      <dsp:spPr>
        <a:xfrm>
          <a:off x="2816721" y="1205210"/>
          <a:ext cx="617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5650" y="45720"/>
              </a:lnTo>
              <a:lnTo>
                <a:pt x="325650" y="91610"/>
              </a:lnTo>
              <a:lnTo>
                <a:pt x="617101" y="9161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3109039" y="1247701"/>
        <a:ext cx="32466" cy="6457"/>
      </dsp:txXfrm>
    </dsp:sp>
    <dsp:sp modelId="{2968750C-3699-4FD6-951C-9AFDB292DE1A}">
      <dsp:nvSpPr>
        <dsp:cNvPr id="0" name=""/>
        <dsp:cNvSpPr/>
      </dsp:nvSpPr>
      <dsp:spPr>
        <a:xfrm>
          <a:off x="10727" y="408592"/>
          <a:ext cx="2807794" cy="1684676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400" kern="1200" noProof="0" dirty="0"/>
            <a:t>Altas tasas de interés</a:t>
          </a:r>
        </a:p>
      </dsp:txBody>
      <dsp:txXfrm>
        <a:off x="10727" y="408592"/>
        <a:ext cx="2807794" cy="1684676"/>
      </dsp:txXfrm>
    </dsp:sp>
    <dsp:sp modelId="{75D51308-D900-461E-B698-84928F68FFE7}">
      <dsp:nvSpPr>
        <dsp:cNvPr id="0" name=""/>
        <dsp:cNvSpPr/>
      </dsp:nvSpPr>
      <dsp:spPr>
        <a:xfrm>
          <a:off x="6272217" y="1205210"/>
          <a:ext cx="6132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91610"/>
              </a:moveTo>
              <a:lnTo>
                <a:pt x="323741" y="91610"/>
              </a:lnTo>
              <a:lnTo>
                <a:pt x="323741" y="45720"/>
              </a:lnTo>
              <a:lnTo>
                <a:pt x="613283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62519"/>
              <a:satOff val="-1155"/>
              <a:lumOff val="535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6562721" y="1247701"/>
        <a:ext cx="32275" cy="6457"/>
      </dsp:txXfrm>
    </dsp:sp>
    <dsp:sp modelId="{21691BAA-3B41-4C45-99A1-C3FD3DA6737F}">
      <dsp:nvSpPr>
        <dsp:cNvPr id="0" name=""/>
        <dsp:cNvSpPr/>
      </dsp:nvSpPr>
      <dsp:spPr>
        <a:xfrm>
          <a:off x="3466223" y="454483"/>
          <a:ext cx="2807794" cy="1684676"/>
        </a:xfrm>
        <a:prstGeom prst="rect">
          <a:avLst/>
        </a:prstGeom>
        <a:solidFill>
          <a:schemeClr val="accent1">
            <a:shade val="50000"/>
            <a:hueOff val="55606"/>
            <a:satOff val="-1163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400" kern="1200" noProof="0" dirty="0"/>
            <a:t>Inflación</a:t>
          </a:r>
        </a:p>
      </dsp:txBody>
      <dsp:txXfrm>
        <a:off x="3466223" y="454483"/>
        <a:ext cx="2807794" cy="1684676"/>
      </dsp:txXfrm>
    </dsp:sp>
    <dsp:sp modelId="{2542BED0-02FB-4D88-BA93-70012C387455}">
      <dsp:nvSpPr>
        <dsp:cNvPr id="0" name=""/>
        <dsp:cNvSpPr/>
      </dsp:nvSpPr>
      <dsp:spPr>
        <a:xfrm>
          <a:off x="9723895" y="1205210"/>
          <a:ext cx="6151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5192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125037"/>
              <a:satOff val="-2309"/>
              <a:lumOff val="1070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10015347" y="1247701"/>
        <a:ext cx="32289" cy="6457"/>
      </dsp:txXfrm>
    </dsp:sp>
    <dsp:sp modelId="{81CBF2A6-22E8-4175-9435-FF745E240746}">
      <dsp:nvSpPr>
        <dsp:cNvPr id="0" name=""/>
        <dsp:cNvSpPr/>
      </dsp:nvSpPr>
      <dsp:spPr>
        <a:xfrm>
          <a:off x="6917901" y="408592"/>
          <a:ext cx="2807794" cy="1684676"/>
        </a:xfrm>
        <a:prstGeom prst="rect">
          <a:avLst/>
        </a:prstGeom>
        <a:solidFill>
          <a:schemeClr val="accent1">
            <a:shade val="50000"/>
            <a:hueOff val="111211"/>
            <a:satOff val="-2326"/>
            <a:lumOff val="129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400" kern="1200" noProof="0" dirty="0"/>
            <a:t>Lenta recuperación económica</a:t>
          </a:r>
        </a:p>
      </dsp:txBody>
      <dsp:txXfrm>
        <a:off x="6917901" y="408592"/>
        <a:ext cx="2807794" cy="1684676"/>
      </dsp:txXfrm>
    </dsp:sp>
    <dsp:sp modelId="{2FE35146-2C16-4B13-AC5A-3BD0CF4C46DB}">
      <dsp:nvSpPr>
        <dsp:cNvPr id="0" name=""/>
        <dsp:cNvSpPr/>
      </dsp:nvSpPr>
      <dsp:spPr>
        <a:xfrm>
          <a:off x="13177482" y="1205210"/>
          <a:ext cx="6151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5192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187556"/>
              <a:satOff val="-3464"/>
              <a:lumOff val="1606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13468934" y="1247701"/>
        <a:ext cx="32289" cy="6457"/>
      </dsp:txXfrm>
    </dsp:sp>
    <dsp:sp modelId="{837022BA-7FA4-4F7D-BBA5-05BAAC48AFED}">
      <dsp:nvSpPr>
        <dsp:cNvPr id="0" name=""/>
        <dsp:cNvSpPr/>
      </dsp:nvSpPr>
      <dsp:spPr>
        <a:xfrm>
          <a:off x="10371488" y="408592"/>
          <a:ext cx="2807794" cy="1684676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400" kern="1200" noProof="0" dirty="0"/>
            <a:t>Desaceleración en la lucha contra la pobreza</a:t>
          </a:r>
        </a:p>
      </dsp:txBody>
      <dsp:txXfrm>
        <a:off x="10371488" y="408592"/>
        <a:ext cx="2807794" cy="1684676"/>
      </dsp:txXfrm>
    </dsp:sp>
    <dsp:sp modelId="{02887A93-D38C-41A5-A8D3-70584E54232B}">
      <dsp:nvSpPr>
        <dsp:cNvPr id="0" name=""/>
        <dsp:cNvSpPr/>
      </dsp:nvSpPr>
      <dsp:spPr>
        <a:xfrm>
          <a:off x="1414624" y="2091469"/>
          <a:ext cx="13814348" cy="615192"/>
        </a:xfrm>
        <a:custGeom>
          <a:avLst/>
          <a:gdLst/>
          <a:ahLst/>
          <a:cxnLst/>
          <a:rect l="0" t="0" r="0" b="0"/>
          <a:pathLst>
            <a:path>
              <a:moveTo>
                <a:pt x="13814348" y="0"/>
              </a:moveTo>
              <a:lnTo>
                <a:pt x="13814348" y="324696"/>
              </a:lnTo>
              <a:lnTo>
                <a:pt x="0" y="324696"/>
              </a:lnTo>
              <a:lnTo>
                <a:pt x="0" y="615192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250074"/>
              <a:satOff val="-4618"/>
              <a:lumOff val="2141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7976062" y="2395836"/>
        <a:ext cx="691471" cy="6457"/>
      </dsp:txXfrm>
    </dsp:sp>
    <dsp:sp modelId="{2011A034-F085-4E29-A001-A89CDAADFF51}">
      <dsp:nvSpPr>
        <dsp:cNvPr id="0" name=""/>
        <dsp:cNvSpPr/>
      </dsp:nvSpPr>
      <dsp:spPr>
        <a:xfrm>
          <a:off x="13825075" y="408592"/>
          <a:ext cx="2807794" cy="1684676"/>
        </a:xfrm>
        <a:prstGeom prst="rect">
          <a:avLst/>
        </a:prstGeom>
        <a:solidFill>
          <a:schemeClr val="accent1">
            <a:shade val="50000"/>
            <a:hueOff val="222422"/>
            <a:satOff val="-4652"/>
            <a:lumOff val="258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400" kern="1200" noProof="0" dirty="0"/>
            <a:t>Nuevos conflictos geopolíticos</a:t>
          </a:r>
        </a:p>
      </dsp:txBody>
      <dsp:txXfrm>
        <a:off x="13825075" y="408592"/>
        <a:ext cx="2807794" cy="1684676"/>
      </dsp:txXfrm>
    </dsp:sp>
    <dsp:sp modelId="{A7E83571-BA25-4A5D-BB41-7BA1DA9EE4F2}">
      <dsp:nvSpPr>
        <dsp:cNvPr id="0" name=""/>
        <dsp:cNvSpPr/>
      </dsp:nvSpPr>
      <dsp:spPr>
        <a:xfrm>
          <a:off x="2816721" y="3503132"/>
          <a:ext cx="6151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8267"/>
              </a:moveTo>
              <a:lnTo>
                <a:pt x="324696" y="78267"/>
              </a:lnTo>
              <a:lnTo>
                <a:pt x="324696" y="45720"/>
              </a:lnTo>
              <a:lnTo>
                <a:pt x="615192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312593"/>
              <a:satOff val="-5773"/>
              <a:lumOff val="2677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3108152" y="3545623"/>
        <a:ext cx="32330" cy="6457"/>
      </dsp:txXfrm>
    </dsp:sp>
    <dsp:sp modelId="{4546F863-C400-4397-BF14-10F8B5179A04}">
      <dsp:nvSpPr>
        <dsp:cNvPr id="0" name=""/>
        <dsp:cNvSpPr/>
      </dsp:nvSpPr>
      <dsp:spPr>
        <a:xfrm>
          <a:off x="10727" y="2739061"/>
          <a:ext cx="2807794" cy="1684676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400" kern="1200" noProof="0" dirty="0"/>
            <a:t>Nuevas tendencias políticas</a:t>
          </a:r>
        </a:p>
      </dsp:txBody>
      <dsp:txXfrm>
        <a:off x="10727" y="2739061"/>
        <a:ext cx="2807794" cy="1684676"/>
      </dsp:txXfrm>
    </dsp:sp>
    <dsp:sp modelId="{2FBAE775-07E3-4F91-B75B-5A2FCC33D7F7}">
      <dsp:nvSpPr>
        <dsp:cNvPr id="0" name=""/>
        <dsp:cNvSpPr/>
      </dsp:nvSpPr>
      <dsp:spPr>
        <a:xfrm>
          <a:off x="6270308" y="3503132"/>
          <a:ext cx="6151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4696" y="45720"/>
              </a:lnTo>
              <a:lnTo>
                <a:pt x="324696" y="78267"/>
              </a:lnTo>
              <a:lnTo>
                <a:pt x="615192" y="78267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375112"/>
              <a:satOff val="-6927"/>
              <a:lumOff val="3212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6561739" y="3545623"/>
        <a:ext cx="32330" cy="6457"/>
      </dsp:txXfrm>
    </dsp:sp>
    <dsp:sp modelId="{E012A676-EFF1-452C-B4E3-EE7F12C7962A}">
      <dsp:nvSpPr>
        <dsp:cNvPr id="0" name=""/>
        <dsp:cNvSpPr/>
      </dsp:nvSpPr>
      <dsp:spPr>
        <a:xfrm>
          <a:off x="3464314" y="2706513"/>
          <a:ext cx="2807794" cy="1684676"/>
        </a:xfrm>
        <a:prstGeom prst="rect">
          <a:avLst/>
        </a:prstGeom>
        <a:solidFill>
          <a:schemeClr val="accent1">
            <a:shade val="50000"/>
            <a:hueOff val="333634"/>
            <a:satOff val="-6978"/>
            <a:lumOff val="388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400" kern="1200" noProof="0" dirty="0"/>
            <a:t>Polarización social</a:t>
          </a:r>
        </a:p>
      </dsp:txBody>
      <dsp:txXfrm>
        <a:off x="3464314" y="2706513"/>
        <a:ext cx="2807794" cy="1684676"/>
      </dsp:txXfrm>
    </dsp:sp>
    <dsp:sp modelId="{2567022A-CD01-42EA-BD81-A3CBDB27A8DA}">
      <dsp:nvSpPr>
        <dsp:cNvPr id="0" name=""/>
        <dsp:cNvSpPr/>
      </dsp:nvSpPr>
      <dsp:spPr>
        <a:xfrm>
          <a:off x="9723895" y="3535680"/>
          <a:ext cx="6151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5192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312593"/>
              <a:satOff val="-5773"/>
              <a:lumOff val="2677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10015347" y="3578171"/>
        <a:ext cx="32289" cy="6457"/>
      </dsp:txXfrm>
    </dsp:sp>
    <dsp:sp modelId="{F586CE1E-FCB9-4058-BAEE-267BB3D0702B}">
      <dsp:nvSpPr>
        <dsp:cNvPr id="0" name=""/>
        <dsp:cNvSpPr/>
      </dsp:nvSpPr>
      <dsp:spPr>
        <a:xfrm>
          <a:off x="6917901" y="2739061"/>
          <a:ext cx="2807794" cy="1684676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400" kern="1200" noProof="0" dirty="0"/>
            <a:t>Envejecimiento de la población</a:t>
          </a:r>
        </a:p>
      </dsp:txBody>
      <dsp:txXfrm>
        <a:off x="6917901" y="2739061"/>
        <a:ext cx="2807794" cy="1684676"/>
      </dsp:txXfrm>
    </dsp:sp>
    <dsp:sp modelId="{B7A272F6-939E-4E13-94E4-821E9B70271B}">
      <dsp:nvSpPr>
        <dsp:cNvPr id="0" name=""/>
        <dsp:cNvSpPr/>
      </dsp:nvSpPr>
      <dsp:spPr>
        <a:xfrm>
          <a:off x="13177482" y="3535680"/>
          <a:ext cx="6151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5192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250074"/>
              <a:satOff val="-4618"/>
              <a:lumOff val="2141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13468934" y="3578171"/>
        <a:ext cx="32289" cy="6457"/>
      </dsp:txXfrm>
    </dsp:sp>
    <dsp:sp modelId="{E46DE162-DB9C-4880-835B-8B88AAC0B04E}">
      <dsp:nvSpPr>
        <dsp:cNvPr id="0" name=""/>
        <dsp:cNvSpPr/>
      </dsp:nvSpPr>
      <dsp:spPr>
        <a:xfrm>
          <a:off x="10371488" y="2739061"/>
          <a:ext cx="2807794" cy="1684676"/>
        </a:xfrm>
        <a:prstGeom prst="rect">
          <a:avLst/>
        </a:prstGeom>
        <a:solidFill>
          <a:schemeClr val="accent1">
            <a:shade val="50000"/>
            <a:hueOff val="278028"/>
            <a:satOff val="-5815"/>
            <a:lumOff val="323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400" kern="1200" noProof="0" dirty="0"/>
            <a:t>Cambio en las demandas del consumidor de seguros</a:t>
          </a:r>
        </a:p>
      </dsp:txBody>
      <dsp:txXfrm>
        <a:off x="10371488" y="2739061"/>
        <a:ext cx="2807794" cy="1684676"/>
      </dsp:txXfrm>
    </dsp:sp>
    <dsp:sp modelId="{81FABF05-1D75-46D7-8165-EFD01A36FFC6}">
      <dsp:nvSpPr>
        <dsp:cNvPr id="0" name=""/>
        <dsp:cNvSpPr/>
      </dsp:nvSpPr>
      <dsp:spPr>
        <a:xfrm>
          <a:off x="1414624" y="4421938"/>
          <a:ext cx="13814348" cy="615192"/>
        </a:xfrm>
        <a:custGeom>
          <a:avLst/>
          <a:gdLst/>
          <a:ahLst/>
          <a:cxnLst/>
          <a:rect l="0" t="0" r="0" b="0"/>
          <a:pathLst>
            <a:path>
              <a:moveTo>
                <a:pt x="13814348" y="0"/>
              </a:moveTo>
              <a:lnTo>
                <a:pt x="13814348" y="324696"/>
              </a:lnTo>
              <a:lnTo>
                <a:pt x="0" y="324696"/>
              </a:lnTo>
              <a:lnTo>
                <a:pt x="0" y="615192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187556"/>
              <a:satOff val="-3464"/>
              <a:lumOff val="1606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7976062" y="4726305"/>
        <a:ext cx="691471" cy="6457"/>
      </dsp:txXfrm>
    </dsp:sp>
    <dsp:sp modelId="{F922B0B2-A0B8-4FC3-A0E1-4CC89C84697F}">
      <dsp:nvSpPr>
        <dsp:cNvPr id="0" name=""/>
        <dsp:cNvSpPr/>
      </dsp:nvSpPr>
      <dsp:spPr>
        <a:xfrm>
          <a:off x="13825075" y="2739061"/>
          <a:ext cx="2807794" cy="1684676"/>
        </a:xfrm>
        <a:prstGeom prst="rect">
          <a:avLst/>
        </a:prstGeom>
        <a:solidFill>
          <a:schemeClr val="accent1">
            <a:shade val="50000"/>
            <a:hueOff val="222422"/>
            <a:satOff val="-4652"/>
            <a:lumOff val="258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400" kern="1200" noProof="0" dirty="0"/>
            <a:t>Ataques cibernéticos</a:t>
          </a:r>
        </a:p>
      </dsp:txBody>
      <dsp:txXfrm>
        <a:off x="13825075" y="2739061"/>
        <a:ext cx="2807794" cy="1684676"/>
      </dsp:txXfrm>
    </dsp:sp>
    <dsp:sp modelId="{A6B74018-E0ED-46FB-BF41-FD6BEF5936AC}">
      <dsp:nvSpPr>
        <dsp:cNvPr id="0" name=""/>
        <dsp:cNvSpPr/>
      </dsp:nvSpPr>
      <dsp:spPr>
        <a:xfrm>
          <a:off x="2816721" y="5866149"/>
          <a:ext cx="6151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5192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125037"/>
              <a:satOff val="-2309"/>
              <a:lumOff val="1070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3108173" y="5908640"/>
        <a:ext cx="32289" cy="6457"/>
      </dsp:txXfrm>
    </dsp:sp>
    <dsp:sp modelId="{85355B1E-BAF1-4451-A697-68BBA7278F3C}">
      <dsp:nvSpPr>
        <dsp:cNvPr id="0" name=""/>
        <dsp:cNvSpPr/>
      </dsp:nvSpPr>
      <dsp:spPr>
        <a:xfrm>
          <a:off x="10727" y="5069530"/>
          <a:ext cx="2807794" cy="1684676"/>
        </a:xfrm>
        <a:prstGeom prst="rect">
          <a:avLst/>
        </a:prstGeom>
        <a:solidFill>
          <a:schemeClr val="accent1">
            <a:shade val="50000"/>
            <a:hueOff val="166817"/>
            <a:satOff val="-3489"/>
            <a:lumOff val="194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400" kern="1200" noProof="0" dirty="0"/>
            <a:t>Nuevos desarrollos tecnológicos (</a:t>
          </a:r>
          <a:r>
            <a:rPr lang="es-CR" sz="2400" kern="1200" noProof="0" dirty="0" err="1"/>
            <a:t>InsuTech</a:t>
          </a:r>
          <a:r>
            <a:rPr lang="es-CR" sz="2400" kern="1200" noProof="0" dirty="0"/>
            <a:t>, IA, </a:t>
          </a:r>
          <a:r>
            <a:rPr lang="es-CR" sz="2400" kern="1200" noProof="0" dirty="0" err="1"/>
            <a:t>blockchain</a:t>
          </a:r>
          <a:r>
            <a:rPr lang="es-CR" sz="2400" kern="1200" noProof="0" dirty="0"/>
            <a:t>)</a:t>
          </a:r>
        </a:p>
      </dsp:txBody>
      <dsp:txXfrm>
        <a:off x="10727" y="5069530"/>
        <a:ext cx="2807794" cy="1684676"/>
      </dsp:txXfrm>
    </dsp:sp>
    <dsp:sp modelId="{6584F859-131D-428D-8216-8184214CEB6D}">
      <dsp:nvSpPr>
        <dsp:cNvPr id="0" name=""/>
        <dsp:cNvSpPr/>
      </dsp:nvSpPr>
      <dsp:spPr>
        <a:xfrm>
          <a:off x="6270308" y="5866149"/>
          <a:ext cx="6151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5192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62519"/>
              <a:satOff val="-1155"/>
              <a:lumOff val="535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6561760" y="5908640"/>
        <a:ext cx="32289" cy="6457"/>
      </dsp:txXfrm>
    </dsp:sp>
    <dsp:sp modelId="{A79BBA2C-E5DD-435E-9300-5120BCF97EFF}">
      <dsp:nvSpPr>
        <dsp:cNvPr id="0" name=""/>
        <dsp:cNvSpPr/>
      </dsp:nvSpPr>
      <dsp:spPr>
        <a:xfrm>
          <a:off x="3464314" y="5069530"/>
          <a:ext cx="2807794" cy="1684676"/>
        </a:xfrm>
        <a:prstGeom prst="rect">
          <a:avLst/>
        </a:prstGeom>
        <a:solidFill>
          <a:schemeClr val="accent1">
            <a:shade val="50000"/>
            <a:hueOff val="111211"/>
            <a:satOff val="-2326"/>
            <a:lumOff val="129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400" kern="1200" noProof="0" dirty="0"/>
            <a:t>Riesgos relacionados con Cambio climático / biodiversidad</a:t>
          </a:r>
        </a:p>
      </dsp:txBody>
      <dsp:txXfrm>
        <a:off x="3464314" y="5069530"/>
        <a:ext cx="2807794" cy="1684676"/>
      </dsp:txXfrm>
    </dsp:sp>
    <dsp:sp modelId="{EFB7C7EC-60DA-4227-835A-C7B897A36672}">
      <dsp:nvSpPr>
        <dsp:cNvPr id="0" name=""/>
        <dsp:cNvSpPr/>
      </dsp:nvSpPr>
      <dsp:spPr>
        <a:xfrm>
          <a:off x="6917901" y="5069530"/>
          <a:ext cx="2807794" cy="1684676"/>
        </a:xfrm>
        <a:prstGeom prst="rect">
          <a:avLst/>
        </a:prstGeom>
        <a:solidFill>
          <a:schemeClr val="accent1">
            <a:shade val="50000"/>
            <a:hueOff val="55606"/>
            <a:satOff val="-1163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400" kern="1200" noProof="0" dirty="0"/>
            <a:t>Intensidad y frecuencia de los desastres naturales</a:t>
          </a:r>
        </a:p>
      </dsp:txBody>
      <dsp:txXfrm>
        <a:off x="6917901" y="5069530"/>
        <a:ext cx="2807794" cy="16846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9A5DC-3C14-45BA-94D4-F5935C95167F}">
      <dsp:nvSpPr>
        <dsp:cNvPr id="0" name=""/>
        <dsp:cNvSpPr/>
      </dsp:nvSpPr>
      <dsp:spPr>
        <a:xfrm>
          <a:off x="943074" y="0"/>
          <a:ext cx="11562582" cy="3394171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99863-C620-45E0-ABB4-D60CD6DE2D06}">
      <dsp:nvSpPr>
        <dsp:cNvPr id="0" name=""/>
        <dsp:cNvSpPr/>
      </dsp:nvSpPr>
      <dsp:spPr>
        <a:xfrm>
          <a:off x="3499903" y="593979"/>
          <a:ext cx="2800191" cy="166314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600" kern="1200" dirty="0"/>
            <a:t>Supervisión de Cumplimiento</a:t>
          </a:r>
        </a:p>
      </dsp:txBody>
      <dsp:txXfrm>
        <a:off x="3499903" y="593979"/>
        <a:ext cx="2800191" cy="1663143"/>
      </dsp:txXfrm>
    </dsp:sp>
    <dsp:sp modelId="{1A8A0B6E-9204-406C-A5BD-F4121D567D5E}">
      <dsp:nvSpPr>
        <dsp:cNvPr id="0" name=""/>
        <dsp:cNvSpPr/>
      </dsp:nvSpPr>
      <dsp:spPr>
        <a:xfrm>
          <a:off x="6724366" y="1137047"/>
          <a:ext cx="3309316" cy="166314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600" kern="1200" dirty="0"/>
            <a:t>Supervisión basada en riesgos</a:t>
          </a:r>
        </a:p>
      </dsp:txBody>
      <dsp:txXfrm>
        <a:off x="6724366" y="1137047"/>
        <a:ext cx="3309316" cy="16631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CA7E8-6E20-4439-8CE2-F60493E6C728}">
      <dsp:nvSpPr>
        <dsp:cNvPr id="0" name=""/>
        <dsp:cNvSpPr/>
      </dsp:nvSpPr>
      <dsp:spPr>
        <a:xfrm>
          <a:off x="7922991" y="3358277"/>
          <a:ext cx="4104560" cy="4104560"/>
        </a:xfrm>
        <a:prstGeom prst="gear9">
          <a:avLst/>
        </a:prstGeom>
        <a:solidFill>
          <a:srgbClr val="002060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200" kern="1200" dirty="0"/>
            <a:t>Supervisión prudencial:  Micro/Macro</a:t>
          </a:r>
        </a:p>
      </dsp:txBody>
      <dsp:txXfrm>
        <a:off x="8748190" y="4319751"/>
        <a:ext cx="2454162" cy="2109828"/>
      </dsp:txXfrm>
    </dsp:sp>
    <dsp:sp modelId="{72AC145D-BD0B-4C99-9E22-EE63BFCB989C}">
      <dsp:nvSpPr>
        <dsp:cNvPr id="0" name=""/>
        <dsp:cNvSpPr/>
      </dsp:nvSpPr>
      <dsp:spPr>
        <a:xfrm>
          <a:off x="5400865" y="2388108"/>
          <a:ext cx="3253170" cy="2985135"/>
        </a:xfrm>
        <a:prstGeom prst="gear6">
          <a:avLst/>
        </a:prstGeom>
        <a:solidFill>
          <a:schemeClr val="tx2">
            <a:lumMod val="60000"/>
            <a:lumOff val="40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400" kern="1200" dirty="0"/>
            <a:t>Conducta de negocio/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400" kern="1200" dirty="0"/>
            <a:t>Protección Consumidor</a:t>
          </a:r>
        </a:p>
      </dsp:txBody>
      <dsp:txXfrm>
        <a:off x="6191344" y="3144167"/>
        <a:ext cx="1672212" cy="1473017"/>
      </dsp:txXfrm>
    </dsp:sp>
    <dsp:sp modelId="{2E55E465-3D9B-43BB-8D40-49427C42BB58}">
      <dsp:nvSpPr>
        <dsp:cNvPr id="0" name=""/>
        <dsp:cNvSpPr/>
      </dsp:nvSpPr>
      <dsp:spPr>
        <a:xfrm rot="20700000">
          <a:off x="7206863" y="328669"/>
          <a:ext cx="2924823" cy="2924823"/>
        </a:xfrm>
        <a:prstGeom prst="gear6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800" kern="1200" dirty="0"/>
            <a:t>Desarrollo del mercado</a:t>
          </a:r>
        </a:p>
      </dsp:txBody>
      <dsp:txXfrm rot="-20700000">
        <a:off x="7848362" y="970168"/>
        <a:ext cx="1641824" cy="1641824"/>
      </dsp:txXfrm>
    </dsp:sp>
    <dsp:sp modelId="{9564007C-884C-477B-A56C-080BC5E72C58}">
      <dsp:nvSpPr>
        <dsp:cNvPr id="0" name=""/>
        <dsp:cNvSpPr/>
      </dsp:nvSpPr>
      <dsp:spPr>
        <a:xfrm>
          <a:off x="7644601" y="2717505"/>
          <a:ext cx="5253837" cy="5253837"/>
        </a:xfrm>
        <a:prstGeom prst="circularArrow">
          <a:avLst>
            <a:gd name="adj1" fmla="val 4688"/>
            <a:gd name="adj2" fmla="val 299029"/>
            <a:gd name="adj3" fmla="val 2562218"/>
            <a:gd name="adj4" fmla="val 15765414"/>
            <a:gd name="adj5" fmla="val 5469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C2454-97BE-4E66-A4CF-2DB7BE61C84E}">
      <dsp:nvSpPr>
        <dsp:cNvPr id="0" name=""/>
        <dsp:cNvSpPr/>
      </dsp:nvSpPr>
      <dsp:spPr>
        <a:xfrm>
          <a:off x="5006221" y="1713583"/>
          <a:ext cx="3817241" cy="381724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187556"/>
            <a:satOff val="-3464"/>
            <a:lumOff val="160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342695-F6CD-4F46-BB13-824A20BD6329}">
      <dsp:nvSpPr>
        <dsp:cNvPr id="0" name=""/>
        <dsp:cNvSpPr/>
      </dsp:nvSpPr>
      <dsp:spPr>
        <a:xfrm>
          <a:off x="6530321" y="-326003"/>
          <a:ext cx="4115755" cy="411575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shade val="90000"/>
            <a:hueOff val="375112"/>
            <a:satOff val="-6927"/>
            <a:lumOff val="321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7B195-6DC5-4C4B-8EC1-84566820A8C7}">
      <dsp:nvSpPr>
        <dsp:cNvPr id="0" name=""/>
        <dsp:cNvSpPr/>
      </dsp:nvSpPr>
      <dsp:spPr>
        <a:xfrm>
          <a:off x="428248" y="0"/>
          <a:ext cx="4463581" cy="2678149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4300" kern="1200" dirty="0"/>
            <a:t>Riesgos Climáticos</a:t>
          </a:r>
        </a:p>
      </dsp:txBody>
      <dsp:txXfrm>
        <a:off x="428248" y="0"/>
        <a:ext cx="4463581" cy="2678149"/>
      </dsp:txXfrm>
    </dsp:sp>
    <dsp:sp modelId="{D41A177D-F24B-4D76-9808-B6A7B4A9B9E4}">
      <dsp:nvSpPr>
        <dsp:cNvPr id="0" name=""/>
        <dsp:cNvSpPr/>
      </dsp:nvSpPr>
      <dsp:spPr>
        <a:xfrm>
          <a:off x="5424336" y="3393"/>
          <a:ext cx="4463581" cy="2678149"/>
        </a:xfrm>
        <a:prstGeom prst="rect">
          <a:avLst/>
        </a:prstGeom>
        <a:solidFill>
          <a:schemeClr val="accent1">
            <a:shade val="50000"/>
            <a:hueOff val="120479"/>
            <a:satOff val="-2520"/>
            <a:lumOff val="140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4300" kern="1200" dirty="0"/>
            <a:t>Conducta y cultura</a:t>
          </a:r>
        </a:p>
      </dsp:txBody>
      <dsp:txXfrm>
        <a:off x="5424336" y="3393"/>
        <a:ext cx="4463581" cy="2678149"/>
      </dsp:txXfrm>
    </dsp:sp>
    <dsp:sp modelId="{C743895B-2144-43E2-BAF0-086D39BC8DB1}">
      <dsp:nvSpPr>
        <dsp:cNvPr id="0" name=""/>
        <dsp:cNvSpPr/>
      </dsp:nvSpPr>
      <dsp:spPr>
        <a:xfrm>
          <a:off x="10334276" y="3393"/>
          <a:ext cx="4463581" cy="2678149"/>
        </a:xfrm>
        <a:prstGeom prst="rect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4300" kern="1200" dirty="0"/>
            <a:t>Transformación digital</a:t>
          </a:r>
        </a:p>
      </dsp:txBody>
      <dsp:txXfrm>
        <a:off x="10334276" y="3393"/>
        <a:ext cx="4463581" cy="2678149"/>
      </dsp:txXfrm>
    </dsp:sp>
    <dsp:sp modelId="{623B7C11-7408-4FAA-972A-0A48EA02337E}">
      <dsp:nvSpPr>
        <dsp:cNvPr id="0" name=""/>
        <dsp:cNvSpPr/>
      </dsp:nvSpPr>
      <dsp:spPr>
        <a:xfrm>
          <a:off x="514396" y="3127901"/>
          <a:ext cx="4463581" cy="267814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4300" kern="1200" dirty="0"/>
            <a:t>DEI:  diversidad, equidad e inclusión</a:t>
          </a:r>
        </a:p>
      </dsp:txBody>
      <dsp:txXfrm>
        <a:off x="514396" y="3127901"/>
        <a:ext cx="4463581" cy="2678149"/>
      </dsp:txXfrm>
    </dsp:sp>
    <dsp:sp modelId="{2A7D60D0-9EBC-4363-A378-2BB41229442B}">
      <dsp:nvSpPr>
        <dsp:cNvPr id="0" name=""/>
        <dsp:cNvSpPr/>
      </dsp:nvSpPr>
      <dsp:spPr>
        <a:xfrm>
          <a:off x="5424336" y="3127901"/>
          <a:ext cx="4463581" cy="2678149"/>
        </a:xfrm>
        <a:prstGeom prst="rect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4300" kern="1200" dirty="0"/>
            <a:t>Inclusión financiera</a:t>
          </a:r>
        </a:p>
      </dsp:txBody>
      <dsp:txXfrm>
        <a:off x="5424336" y="3127901"/>
        <a:ext cx="4463581" cy="2678149"/>
      </dsp:txXfrm>
    </dsp:sp>
    <dsp:sp modelId="{7B1F9257-73DF-4971-9538-39D0F3228181}">
      <dsp:nvSpPr>
        <dsp:cNvPr id="0" name=""/>
        <dsp:cNvSpPr/>
      </dsp:nvSpPr>
      <dsp:spPr>
        <a:xfrm>
          <a:off x="10334276" y="3127901"/>
          <a:ext cx="4463581" cy="267814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4300" kern="1200" dirty="0"/>
            <a:t>Resiliencia Operacional y Riesgo cibernético</a:t>
          </a:r>
        </a:p>
      </dsp:txBody>
      <dsp:txXfrm>
        <a:off x="10334276" y="3127901"/>
        <a:ext cx="4463581" cy="26781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7298B-EB0B-4044-A751-2150D6A15CA8}">
      <dsp:nvSpPr>
        <dsp:cNvPr id="0" name=""/>
        <dsp:cNvSpPr/>
      </dsp:nvSpPr>
      <dsp:spPr>
        <a:xfrm>
          <a:off x="0" y="107939"/>
          <a:ext cx="16869304" cy="76752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200" kern="1200" dirty="0"/>
            <a:t>Solvencia </a:t>
          </a:r>
        </a:p>
      </dsp:txBody>
      <dsp:txXfrm>
        <a:off x="37467" y="145406"/>
        <a:ext cx="16794370" cy="692586"/>
      </dsp:txXfrm>
    </dsp:sp>
    <dsp:sp modelId="{C62BD760-B4FF-4468-A79F-68D35CAD8547}">
      <dsp:nvSpPr>
        <dsp:cNvPr id="0" name=""/>
        <dsp:cNvSpPr/>
      </dsp:nvSpPr>
      <dsp:spPr>
        <a:xfrm>
          <a:off x="0" y="875459"/>
          <a:ext cx="16869304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00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R" sz="2500" kern="1200" dirty="0"/>
            <a:t>Implementación de NIIF 9 (valoración de activos )y NIIF 17 (contrato de seguros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R" sz="2500" kern="1200" dirty="0"/>
            <a:t>Reforma del régimen de solvencia hacia un régimen  del tipo Solvencia II de la UE.</a:t>
          </a:r>
        </a:p>
      </dsp:txBody>
      <dsp:txXfrm>
        <a:off x="0" y="875459"/>
        <a:ext cx="16869304" cy="861120"/>
      </dsp:txXfrm>
    </dsp:sp>
    <dsp:sp modelId="{6C311F0B-B023-45BF-B23F-904721E41C5D}">
      <dsp:nvSpPr>
        <dsp:cNvPr id="0" name=""/>
        <dsp:cNvSpPr/>
      </dsp:nvSpPr>
      <dsp:spPr>
        <a:xfrm>
          <a:off x="0" y="1736579"/>
          <a:ext cx="16869304" cy="767520"/>
        </a:xfrm>
        <a:prstGeom prst="roundRect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200" kern="1200" dirty="0"/>
            <a:t>Cambio Climático y Sostenibilidad</a:t>
          </a:r>
        </a:p>
      </dsp:txBody>
      <dsp:txXfrm>
        <a:off x="37467" y="1774046"/>
        <a:ext cx="16794370" cy="692586"/>
      </dsp:txXfrm>
    </dsp:sp>
    <dsp:sp modelId="{FBB77598-AB55-4430-9F12-566FB958A67F}">
      <dsp:nvSpPr>
        <dsp:cNvPr id="0" name=""/>
        <dsp:cNvSpPr/>
      </dsp:nvSpPr>
      <dsp:spPr>
        <a:xfrm>
          <a:off x="0" y="2504099"/>
          <a:ext cx="16869304" cy="172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00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R" sz="2500" kern="1200" dirty="0"/>
            <a:t>2021 Reforma de normas de inversión y gestión de riesgos para incorporar los temas ASG y el cambio climático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R" sz="2500" kern="1200" dirty="0"/>
            <a:t>Emisión de guías para la gestión de los riesgos relacionados con el cambio climático (2023)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R" sz="2500" kern="1200" dirty="0"/>
            <a:t>Definición de taxonomía verde para sector financiero (finaliza 20204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R" sz="2500" kern="1200" dirty="0"/>
            <a:t>Normas sobre  divulgación, implementación de la normas SI y S2 (2025-2026)</a:t>
          </a:r>
        </a:p>
      </dsp:txBody>
      <dsp:txXfrm>
        <a:off x="0" y="2504099"/>
        <a:ext cx="16869304" cy="1722240"/>
      </dsp:txXfrm>
    </dsp:sp>
    <dsp:sp modelId="{ADABCEFF-C013-48BE-92FD-D67689ACB7C0}">
      <dsp:nvSpPr>
        <dsp:cNvPr id="0" name=""/>
        <dsp:cNvSpPr/>
      </dsp:nvSpPr>
      <dsp:spPr>
        <a:xfrm>
          <a:off x="0" y="4268706"/>
          <a:ext cx="16869304" cy="767520"/>
        </a:xfrm>
        <a:prstGeom prst="roundRect">
          <a:avLst/>
        </a:prstGeom>
        <a:solidFill>
          <a:schemeClr val="accent1">
            <a:shade val="50000"/>
            <a:hueOff val="289149"/>
            <a:satOff val="-6048"/>
            <a:lumOff val="336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200" kern="1200" dirty="0"/>
            <a:t>Conducta de negocio</a:t>
          </a:r>
        </a:p>
      </dsp:txBody>
      <dsp:txXfrm>
        <a:off x="37467" y="4306173"/>
        <a:ext cx="16794370" cy="692586"/>
      </dsp:txXfrm>
    </dsp:sp>
    <dsp:sp modelId="{94B627E7-5679-48A4-A82D-194C85B46D46}">
      <dsp:nvSpPr>
        <dsp:cNvPr id="0" name=""/>
        <dsp:cNvSpPr/>
      </dsp:nvSpPr>
      <dsp:spPr>
        <a:xfrm>
          <a:off x="0" y="4993859"/>
          <a:ext cx="16869304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00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R" sz="2500" kern="1200" dirty="0"/>
            <a:t>Normas para fundamentar el modelo de supervisión de la conducta de negocio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R" sz="2500" kern="1200" dirty="0"/>
            <a:t>Reforma de normas relacionadas con protección al consumidor y comercialización</a:t>
          </a:r>
        </a:p>
      </dsp:txBody>
      <dsp:txXfrm>
        <a:off x="0" y="4993859"/>
        <a:ext cx="16869304" cy="861120"/>
      </dsp:txXfrm>
    </dsp:sp>
    <dsp:sp modelId="{C5F18F13-9CBC-46AF-81E6-D7AFD9E54783}">
      <dsp:nvSpPr>
        <dsp:cNvPr id="0" name=""/>
        <dsp:cNvSpPr/>
      </dsp:nvSpPr>
      <dsp:spPr>
        <a:xfrm>
          <a:off x="0" y="5854979"/>
          <a:ext cx="16869304" cy="767520"/>
        </a:xfrm>
        <a:prstGeom prst="roundRect">
          <a:avLst/>
        </a:prstGeom>
        <a:solidFill>
          <a:schemeClr val="accent1">
            <a:shade val="50000"/>
            <a:hueOff val="289149"/>
            <a:satOff val="-6048"/>
            <a:lumOff val="336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200" kern="1200" dirty="0"/>
            <a:t>Tecnología de la Información</a:t>
          </a:r>
        </a:p>
      </dsp:txBody>
      <dsp:txXfrm>
        <a:off x="37467" y="5892446"/>
        <a:ext cx="16794370" cy="692586"/>
      </dsp:txXfrm>
    </dsp:sp>
    <dsp:sp modelId="{CE1EDD58-04E2-4506-96E3-65DFC0EB25E2}">
      <dsp:nvSpPr>
        <dsp:cNvPr id="0" name=""/>
        <dsp:cNvSpPr/>
      </dsp:nvSpPr>
      <dsp:spPr>
        <a:xfrm>
          <a:off x="0" y="6622499"/>
          <a:ext cx="16869304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00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R" sz="2500" kern="1200" dirty="0"/>
            <a:t>Fortalecimiento de las normas de gobierno  y gestión de la tecnología de la información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R" sz="2500" kern="1200" dirty="0"/>
            <a:t>Normas  sobre riesgo de ciberseguridad y </a:t>
          </a:r>
          <a:r>
            <a:rPr lang="es-CR" sz="2500" kern="1200" dirty="0" err="1"/>
            <a:t>ciberresilencia</a:t>
          </a:r>
          <a:r>
            <a:rPr lang="es-CR" sz="2500" kern="1200" dirty="0"/>
            <a:t>.</a:t>
          </a:r>
        </a:p>
      </dsp:txBody>
      <dsp:txXfrm>
        <a:off x="0" y="6622499"/>
        <a:ext cx="16869304" cy="861120"/>
      </dsp:txXfrm>
    </dsp:sp>
    <dsp:sp modelId="{CE70CAAD-ED53-43BC-920E-25C047A6DB65}">
      <dsp:nvSpPr>
        <dsp:cNvPr id="0" name=""/>
        <dsp:cNvSpPr/>
      </dsp:nvSpPr>
      <dsp:spPr>
        <a:xfrm>
          <a:off x="0" y="7483619"/>
          <a:ext cx="16869304" cy="767520"/>
        </a:xfrm>
        <a:prstGeom prst="roundRect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3200" kern="1200" dirty="0"/>
            <a:t>Otras</a:t>
          </a:r>
        </a:p>
      </dsp:txBody>
      <dsp:txXfrm>
        <a:off x="37467" y="7521086"/>
        <a:ext cx="16794370" cy="692586"/>
      </dsp:txXfrm>
    </dsp:sp>
    <dsp:sp modelId="{3508FD26-6152-451C-B068-3D9F22AB904A}">
      <dsp:nvSpPr>
        <dsp:cNvPr id="0" name=""/>
        <dsp:cNvSpPr/>
      </dsp:nvSpPr>
      <dsp:spPr>
        <a:xfrm>
          <a:off x="0" y="8251139"/>
          <a:ext cx="16869304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600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R" sz="2500" kern="1200" dirty="0"/>
            <a:t>Lineamientos sobre idoneidad para intermediarios de seguros, buenas prácticas de reaseguro y nombre comercial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R" sz="2500" kern="1200" dirty="0"/>
            <a:t>Determinación de entidades sistémicas en el sector asegurador.</a:t>
          </a:r>
        </a:p>
      </dsp:txBody>
      <dsp:txXfrm>
        <a:off x="0" y="8251139"/>
        <a:ext cx="16869304" cy="86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DCAEE-16A4-492D-BF12-EE162177B100}" type="datetimeFigureOut">
              <a:rPr lang="es-CR" smtClean="0"/>
              <a:t>28/8/2023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2278-672E-40B9-9139-72C500727A59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4416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2278-672E-40B9-9139-72C500727A59}" type="slidenum">
              <a:rPr lang="es-CR" smtClean="0"/>
              <a:t>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13955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2278-672E-40B9-9139-72C500727A59}" type="slidenum">
              <a:rPr lang="es-CR" smtClean="0"/>
              <a:t>16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3210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svg"/><Relationship Id="rId9" Type="http://schemas.microsoft.com/office/2007/relationships/diagramDrawing" Target="../diagrams/drawing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sv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sv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sv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">
            <a:extLst>
              <a:ext uri="{FF2B5EF4-FFF2-40B4-BE49-F238E27FC236}">
                <a16:creationId xmlns:a16="http://schemas.microsoft.com/office/drawing/2014/main" id="{052D67EF-A477-2314-052C-04A18623A0AF}"/>
              </a:ext>
            </a:extLst>
          </p:cNvPr>
          <p:cNvSpPr txBox="1"/>
          <p:nvPr/>
        </p:nvSpPr>
        <p:spPr>
          <a:xfrm>
            <a:off x="304800" y="2400300"/>
            <a:ext cx="9448800" cy="3624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s-CR" sz="4800" dirty="0">
                <a:solidFill>
                  <a:srgbClr val="343147"/>
                </a:solidFill>
                <a:latin typeface="Arial Black"/>
              </a:rPr>
              <a:t>Tendencias de la Regulación </a:t>
            </a:r>
            <a:r>
              <a:rPr lang="en-US" sz="4800" dirty="0" err="1">
                <a:solidFill>
                  <a:srgbClr val="343147"/>
                </a:solidFill>
                <a:latin typeface="Arial Black"/>
              </a:rPr>
              <a:t>en</a:t>
            </a:r>
            <a:r>
              <a:rPr lang="en-US" sz="4800" dirty="0">
                <a:solidFill>
                  <a:srgbClr val="343147"/>
                </a:solidFill>
                <a:latin typeface="Arial Black"/>
              </a:rPr>
              <a:t> América Latina</a:t>
            </a:r>
          </a:p>
          <a:p>
            <a:pPr>
              <a:lnSpc>
                <a:spcPts val="7200"/>
              </a:lnSpc>
            </a:pPr>
            <a:r>
              <a:rPr lang="en-US" sz="2400" dirty="0">
                <a:solidFill>
                  <a:srgbClr val="343147"/>
                </a:solidFill>
                <a:latin typeface="Arial Black"/>
              </a:rPr>
              <a:t>Celia González Haug</a:t>
            </a: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86F774A5-7524-3BFA-42FE-2C9C9B79D4D2}"/>
              </a:ext>
            </a:extLst>
          </p:cNvPr>
          <p:cNvSpPr txBox="1"/>
          <p:nvPr/>
        </p:nvSpPr>
        <p:spPr>
          <a:xfrm>
            <a:off x="6293757" y="6896100"/>
            <a:ext cx="7224486" cy="1129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XIX </a:t>
            </a:r>
            <a:r>
              <a:rPr lang="en-US" b="1" dirty="0" err="1">
                <a:solidFill>
                  <a:srgbClr val="000000"/>
                </a:solidFill>
                <a:latin typeface="Arial"/>
              </a:rPr>
              <a:t>Reunión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/>
              </a:rPr>
              <a:t>Anual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 Grupo LARG</a:t>
            </a:r>
          </a:p>
          <a:p>
            <a:pPr>
              <a:lnSpc>
                <a:spcPts val="4799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San José, Costa Rica, 14 de </a:t>
            </a:r>
            <a:r>
              <a:rPr lang="en-US" b="1" dirty="0" err="1">
                <a:solidFill>
                  <a:srgbClr val="000000"/>
                </a:solidFill>
                <a:latin typeface="Arial"/>
              </a:rPr>
              <a:t>setiembre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95482" y="8572500"/>
            <a:ext cx="3219715" cy="1389844"/>
          </a:xfrm>
          <a:custGeom>
            <a:avLst/>
            <a:gdLst/>
            <a:ahLst/>
            <a:cxnLst/>
            <a:rect l="l" t="t" r="r" b="b"/>
            <a:pathLst>
              <a:path w="3219715" h="1389844">
                <a:moveTo>
                  <a:pt x="0" y="0"/>
                </a:moveTo>
                <a:lnTo>
                  <a:pt x="3219715" y="0"/>
                </a:lnTo>
                <a:lnTo>
                  <a:pt x="3219715" y="1389844"/>
                </a:lnTo>
                <a:lnTo>
                  <a:pt x="0" y="1389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24167" y="918299"/>
            <a:ext cx="14839666" cy="841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s-CR" sz="4400" dirty="0">
                <a:solidFill>
                  <a:srgbClr val="343147"/>
                </a:solidFill>
                <a:latin typeface="Arial Black"/>
              </a:rPr>
              <a:t>Transición a regímenes de solvencia II(2)</a:t>
            </a:r>
          </a:p>
        </p:txBody>
      </p:sp>
      <p:sp>
        <p:nvSpPr>
          <p:cNvPr id="5" name="Freeform 5"/>
          <p:cNvSpPr/>
          <p:nvPr/>
        </p:nvSpPr>
        <p:spPr>
          <a:xfrm rot="-10800000">
            <a:off x="0" y="0"/>
            <a:ext cx="18288000" cy="930122"/>
          </a:xfrm>
          <a:custGeom>
            <a:avLst/>
            <a:gdLst/>
            <a:ahLst/>
            <a:cxnLst/>
            <a:rect l="l" t="t" r="r" b="b"/>
            <a:pathLst>
              <a:path w="18602435" h="930122">
                <a:moveTo>
                  <a:pt x="0" y="0"/>
                </a:moveTo>
                <a:lnTo>
                  <a:pt x="18602435" y="0"/>
                </a:lnTo>
                <a:lnTo>
                  <a:pt x="18602435" y="930122"/>
                </a:lnTo>
                <a:lnTo>
                  <a:pt x="0" y="9301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4EFE03-BC46-9457-CD43-F491607CF38E}"/>
              </a:ext>
            </a:extLst>
          </p:cNvPr>
          <p:cNvSpPr txBox="1"/>
          <p:nvPr/>
        </p:nvSpPr>
        <p:spPr>
          <a:xfrm>
            <a:off x="1219200" y="9777678"/>
            <a:ext cx="1158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Fuente:  Mapfre  </a:t>
            </a:r>
            <a:r>
              <a:rPr lang="es-CR" dirty="0" err="1"/>
              <a:t>Economics</a:t>
            </a:r>
            <a:r>
              <a:rPr lang="es-CR" dirty="0"/>
              <a:t> (2017)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475C2E2-1F09-ECEB-D001-9153E8A55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1867408"/>
            <a:ext cx="5419725" cy="7762875"/>
          </a:xfrm>
          <a:prstGeom prst="rect">
            <a:avLst/>
          </a:prstGeom>
        </p:spPr>
      </p:pic>
      <p:sp>
        <p:nvSpPr>
          <p:cNvPr id="21" name="Cerrar llave 20">
            <a:extLst>
              <a:ext uri="{FF2B5EF4-FFF2-40B4-BE49-F238E27FC236}">
                <a16:creationId xmlns:a16="http://schemas.microsoft.com/office/drawing/2014/main" id="{00C35F7F-E9F4-21DA-DDB9-FF73AE865687}"/>
              </a:ext>
            </a:extLst>
          </p:cNvPr>
          <p:cNvSpPr/>
          <p:nvPr/>
        </p:nvSpPr>
        <p:spPr>
          <a:xfrm>
            <a:off x="9305925" y="3196113"/>
            <a:ext cx="685800" cy="9906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4" name="Cerrar llave 23">
            <a:extLst>
              <a:ext uri="{FF2B5EF4-FFF2-40B4-BE49-F238E27FC236}">
                <a16:creationId xmlns:a16="http://schemas.microsoft.com/office/drawing/2014/main" id="{0B45CF2B-E23E-B19B-DB54-C192BCC74B4E}"/>
              </a:ext>
            </a:extLst>
          </p:cNvPr>
          <p:cNvSpPr/>
          <p:nvPr/>
        </p:nvSpPr>
        <p:spPr>
          <a:xfrm>
            <a:off x="9283065" y="4275656"/>
            <a:ext cx="685800" cy="1211580"/>
          </a:xfrm>
          <a:prstGeom prst="rightBrac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5" name="Cerrar llave 24">
            <a:extLst>
              <a:ext uri="{FF2B5EF4-FFF2-40B4-BE49-F238E27FC236}">
                <a16:creationId xmlns:a16="http://schemas.microsoft.com/office/drawing/2014/main" id="{3845ACB5-A485-010F-C7AF-E9D8C218F51E}"/>
              </a:ext>
            </a:extLst>
          </p:cNvPr>
          <p:cNvSpPr/>
          <p:nvPr/>
        </p:nvSpPr>
        <p:spPr>
          <a:xfrm>
            <a:off x="9305925" y="5530207"/>
            <a:ext cx="685800" cy="3951289"/>
          </a:xfrm>
          <a:prstGeom prst="rightBrac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A892484-503A-9867-FCD1-8DE9BAD467EB}"/>
              </a:ext>
            </a:extLst>
          </p:cNvPr>
          <p:cNvSpPr txBox="1"/>
          <p:nvPr/>
        </p:nvSpPr>
        <p:spPr>
          <a:xfrm>
            <a:off x="10102018" y="3448771"/>
            <a:ext cx="7360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600" dirty="0"/>
              <a:t>Regulación basada en riesgo puro (tipo Solvencia II)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294E462-6016-A609-950C-68A822B1BBAF}"/>
              </a:ext>
            </a:extLst>
          </p:cNvPr>
          <p:cNvSpPr txBox="1"/>
          <p:nvPr/>
        </p:nvSpPr>
        <p:spPr>
          <a:xfrm>
            <a:off x="10088880" y="4665437"/>
            <a:ext cx="922782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2600" dirty="0"/>
              <a:t>Regulación de transición hacia riesgo puro 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1D94779-79BA-B086-3711-E33C0CD0EE21}"/>
              </a:ext>
            </a:extLst>
          </p:cNvPr>
          <p:cNvSpPr txBox="1"/>
          <p:nvPr/>
        </p:nvSpPr>
        <p:spPr>
          <a:xfrm>
            <a:off x="10287000" y="7282008"/>
            <a:ext cx="785333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2600" dirty="0"/>
              <a:t>Regulación basada en riesgos básicos (tipo Solvencia I)</a:t>
            </a:r>
          </a:p>
        </p:txBody>
      </p:sp>
    </p:spTree>
    <p:extLst>
      <p:ext uri="{BB962C8B-B14F-4D97-AF65-F5344CB8AC3E}">
        <p14:creationId xmlns:p14="http://schemas.microsoft.com/office/powerpoint/2010/main" val="3387590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724167" y="918299"/>
            <a:ext cx="14839666" cy="841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s-CR" sz="4400" dirty="0">
                <a:solidFill>
                  <a:srgbClr val="343147"/>
                </a:solidFill>
                <a:latin typeface="Arial Black"/>
              </a:rPr>
              <a:t>Implementación de NIIF 17</a:t>
            </a:r>
          </a:p>
        </p:txBody>
      </p:sp>
      <p:sp>
        <p:nvSpPr>
          <p:cNvPr id="5" name="Freeform 5"/>
          <p:cNvSpPr/>
          <p:nvPr/>
        </p:nvSpPr>
        <p:spPr>
          <a:xfrm rot="-10800000">
            <a:off x="0" y="0"/>
            <a:ext cx="18288000" cy="930122"/>
          </a:xfrm>
          <a:custGeom>
            <a:avLst/>
            <a:gdLst/>
            <a:ahLst/>
            <a:cxnLst/>
            <a:rect l="l" t="t" r="r" b="b"/>
            <a:pathLst>
              <a:path w="18602435" h="930122">
                <a:moveTo>
                  <a:pt x="0" y="0"/>
                </a:moveTo>
                <a:lnTo>
                  <a:pt x="18602435" y="0"/>
                </a:lnTo>
                <a:lnTo>
                  <a:pt x="18602435" y="930122"/>
                </a:lnTo>
                <a:lnTo>
                  <a:pt x="0" y="9301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FA2FDF65-1FA5-0CA6-BCFB-46598B9B81B5}"/>
              </a:ext>
            </a:extLst>
          </p:cNvPr>
          <p:cNvGrpSpPr/>
          <p:nvPr/>
        </p:nvGrpSpPr>
        <p:grpSpPr>
          <a:xfrm>
            <a:off x="1185198" y="3009900"/>
            <a:ext cx="15917604" cy="2970095"/>
            <a:chOff x="1658729" y="2444294"/>
            <a:chExt cx="15917604" cy="2970095"/>
          </a:xfrm>
        </p:grpSpPr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2067AE6E-40B5-C5AF-3C24-9ECB3D6453E2}"/>
                </a:ext>
              </a:extLst>
            </p:cNvPr>
            <p:cNvSpPr txBox="1"/>
            <p:nvPr/>
          </p:nvSpPr>
          <p:spPr>
            <a:xfrm>
              <a:off x="2665755" y="2444294"/>
              <a:ext cx="14910577" cy="923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00"/>
                </a:lnSpc>
              </a:pPr>
              <a:r>
                <a:rPr lang="es-CR" sz="3000" dirty="0">
                  <a:solidFill>
                    <a:srgbClr val="000000"/>
                  </a:solidFill>
                  <a:latin typeface="Arial"/>
                </a:rPr>
                <a:t>Norma de contrato de seguros (NIIF 17) entró en vigencia en 2023 de acuerdo con calendario del IASB</a:t>
              </a: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6E2702F1-37DC-39BB-67DE-F15ADF9D90C4}"/>
                </a:ext>
              </a:extLst>
            </p:cNvPr>
            <p:cNvSpPr/>
            <p:nvPr/>
          </p:nvSpPr>
          <p:spPr>
            <a:xfrm>
              <a:off x="1658731" y="4872612"/>
              <a:ext cx="541777" cy="541777"/>
            </a:xfrm>
            <a:custGeom>
              <a:avLst/>
              <a:gdLst/>
              <a:ahLst/>
              <a:cxnLst/>
              <a:rect l="l" t="t" r="r" b="b"/>
              <a:pathLst>
                <a:path w="541777" h="541777">
                  <a:moveTo>
                    <a:pt x="0" y="0"/>
                  </a:moveTo>
                  <a:lnTo>
                    <a:pt x="541777" y="0"/>
                  </a:lnTo>
                  <a:lnTo>
                    <a:pt x="541777" y="541776"/>
                  </a:lnTo>
                  <a:lnTo>
                    <a:pt x="0" y="541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BD62E23F-73DA-AAF8-E330-406CCB1C2474}"/>
                </a:ext>
              </a:extLst>
            </p:cNvPr>
            <p:cNvSpPr txBox="1"/>
            <p:nvPr/>
          </p:nvSpPr>
          <p:spPr>
            <a:xfrm>
              <a:off x="2665754" y="3814366"/>
              <a:ext cx="14910577" cy="476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00"/>
                </a:lnSpc>
              </a:pPr>
              <a:r>
                <a:rPr lang="es-CR" sz="3000" dirty="0">
                  <a:solidFill>
                    <a:srgbClr val="000000"/>
                  </a:solidFill>
                  <a:latin typeface="Arial"/>
                </a:rPr>
                <a:t>En proceso de implementación con retrasos en Chile, Colombia, Costa Rica y Panamá</a:t>
              </a: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D22F208D-A7FA-EC12-827C-FC4F920AD886}"/>
                </a:ext>
              </a:extLst>
            </p:cNvPr>
            <p:cNvSpPr txBox="1"/>
            <p:nvPr/>
          </p:nvSpPr>
          <p:spPr>
            <a:xfrm>
              <a:off x="2665756" y="4919077"/>
              <a:ext cx="14910577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00"/>
                </a:lnSpc>
              </a:pPr>
              <a:r>
                <a:rPr lang="es-CR" sz="3000" dirty="0">
                  <a:solidFill>
                    <a:srgbClr val="000000"/>
                  </a:solidFill>
                  <a:latin typeface="Arial"/>
                </a:rPr>
                <a:t>México no adoptará la NIIF 17</a:t>
              </a: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B9F999F4-3F2D-D1B9-333D-CAC3CE4DD120}"/>
                </a:ext>
              </a:extLst>
            </p:cNvPr>
            <p:cNvSpPr/>
            <p:nvPr/>
          </p:nvSpPr>
          <p:spPr>
            <a:xfrm>
              <a:off x="1658730" y="2486268"/>
              <a:ext cx="541777" cy="541777"/>
            </a:xfrm>
            <a:custGeom>
              <a:avLst/>
              <a:gdLst/>
              <a:ahLst/>
              <a:cxnLst/>
              <a:rect l="l" t="t" r="r" b="b"/>
              <a:pathLst>
                <a:path w="541777" h="541777">
                  <a:moveTo>
                    <a:pt x="0" y="0"/>
                  </a:moveTo>
                  <a:lnTo>
                    <a:pt x="541777" y="0"/>
                  </a:lnTo>
                  <a:lnTo>
                    <a:pt x="541777" y="541776"/>
                  </a:lnTo>
                  <a:lnTo>
                    <a:pt x="0" y="541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3223AE4C-190B-11F1-3832-BE506964B839}"/>
                </a:ext>
              </a:extLst>
            </p:cNvPr>
            <p:cNvSpPr/>
            <p:nvPr/>
          </p:nvSpPr>
          <p:spPr>
            <a:xfrm>
              <a:off x="1658729" y="3772419"/>
              <a:ext cx="541777" cy="541777"/>
            </a:xfrm>
            <a:custGeom>
              <a:avLst/>
              <a:gdLst/>
              <a:ahLst/>
              <a:cxnLst/>
              <a:rect l="l" t="t" r="r" b="b"/>
              <a:pathLst>
                <a:path w="541777" h="541777">
                  <a:moveTo>
                    <a:pt x="0" y="0"/>
                  </a:moveTo>
                  <a:lnTo>
                    <a:pt x="541777" y="0"/>
                  </a:lnTo>
                  <a:lnTo>
                    <a:pt x="541777" y="541777"/>
                  </a:lnTo>
                  <a:lnTo>
                    <a:pt x="0" y="5417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14F571CC-16D3-02A5-3171-A560E5DE4951}"/>
              </a:ext>
            </a:extLst>
          </p:cNvPr>
          <p:cNvSpPr txBox="1"/>
          <p:nvPr/>
        </p:nvSpPr>
        <p:spPr>
          <a:xfrm>
            <a:off x="1185198" y="8496300"/>
            <a:ext cx="902560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Fuente:  Asamblea Anual de ASSAL, 2023</a:t>
            </a:r>
          </a:p>
        </p:txBody>
      </p:sp>
    </p:spTree>
    <p:extLst>
      <p:ext uri="{BB962C8B-B14F-4D97-AF65-F5344CB8AC3E}">
        <p14:creationId xmlns:p14="http://schemas.microsoft.com/office/powerpoint/2010/main" val="3279161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95482" y="8572500"/>
            <a:ext cx="3219715" cy="1389844"/>
          </a:xfrm>
          <a:custGeom>
            <a:avLst/>
            <a:gdLst/>
            <a:ahLst/>
            <a:cxnLst/>
            <a:rect l="l" t="t" r="r" b="b"/>
            <a:pathLst>
              <a:path w="3219715" h="1389844">
                <a:moveTo>
                  <a:pt x="0" y="0"/>
                </a:moveTo>
                <a:lnTo>
                  <a:pt x="3219715" y="0"/>
                </a:lnTo>
                <a:lnTo>
                  <a:pt x="3219715" y="1389844"/>
                </a:lnTo>
                <a:lnTo>
                  <a:pt x="0" y="1389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24167" y="918299"/>
            <a:ext cx="14839666" cy="841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s-CR" sz="4400" dirty="0">
                <a:solidFill>
                  <a:srgbClr val="343147"/>
                </a:solidFill>
                <a:latin typeface="Arial Black"/>
              </a:rPr>
              <a:t>Cambio climático y sostenibilidad</a:t>
            </a:r>
          </a:p>
        </p:txBody>
      </p:sp>
      <p:sp>
        <p:nvSpPr>
          <p:cNvPr id="5" name="Freeform 5"/>
          <p:cNvSpPr/>
          <p:nvPr/>
        </p:nvSpPr>
        <p:spPr>
          <a:xfrm rot="-10800000">
            <a:off x="0" y="0"/>
            <a:ext cx="18288000" cy="930122"/>
          </a:xfrm>
          <a:custGeom>
            <a:avLst/>
            <a:gdLst/>
            <a:ahLst/>
            <a:cxnLst/>
            <a:rect l="l" t="t" r="r" b="b"/>
            <a:pathLst>
              <a:path w="18602435" h="930122">
                <a:moveTo>
                  <a:pt x="0" y="0"/>
                </a:moveTo>
                <a:lnTo>
                  <a:pt x="18602435" y="0"/>
                </a:lnTo>
                <a:lnTo>
                  <a:pt x="18602435" y="930122"/>
                </a:lnTo>
                <a:lnTo>
                  <a:pt x="0" y="9301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AE2BC2-69A6-0833-6162-29020E1C4F4F}"/>
              </a:ext>
            </a:extLst>
          </p:cNvPr>
          <p:cNvSpPr txBox="1"/>
          <p:nvPr/>
        </p:nvSpPr>
        <p:spPr>
          <a:xfrm>
            <a:off x="2133599" y="2516317"/>
            <a:ext cx="14910577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s-CR" sz="3000" dirty="0">
                <a:solidFill>
                  <a:srgbClr val="000000"/>
                </a:solidFill>
                <a:latin typeface="Arial"/>
              </a:rPr>
              <a:t>Se busca que las entidades sean consciente de los riesgos relacionados con el </a:t>
            </a:r>
            <a:r>
              <a:rPr lang="es-CR" sz="3000" dirty="0" err="1">
                <a:solidFill>
                  <a:srgbClr val="000000"/>
                </a:solidFill>
                <a:latin typeface="Arial"/>
              </a:rPr>
              <a:t>cambi</a:t>
            </a:r>
            <a:r>
              <a:rPr lang="es-CR" sz="3000" dirty="0">
                <a:solidFill>
                  <a:srgbClr val="000000"/>
                </a:solidFill>
                <a:latin typeface="Arial"/>
              </a:rPr>
              <a:t> climático y los temas relacionados con la sostenibilidad (</a:t>
            </a:r>
            <a:r>
              <a:rPr lang="es-CR" sz="3000" dirty="0" err="1">
                <a:solidFill>
                  <a:srgbClr val="000000"/>
                </a:solidFill>
                <a:latin typeface="Arial"/>
              </a:rPr>
              <a:t>ODS´s</a:t>
            </a:r>
            <a:r>
              <a:rPr lang="es-CR" sz="3000" dirty="0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8522A4A9-CFF8-D9D0-EF2E-9EEEA76495F0}"/>
              </a:ext>
            </a:extLst>
          </p:cNvPr>
          <p:cNvSpPr/>
          <p:nvPr/>
        </p:nvSpPr>
        <p:spPr>
          <a:xfrm>
            <a:off x="1182390" y="5143500"/>
            <a:ext cx="541777" cy="541777"/>
          </a:xfrm>
          <a:custGeom>
            <a:avLst/>
            <a:gdLst/>
            <a:ahLst/>
            <a:cxnLst/>
            <a:rect l="l" t="t" r="r" b="b"/>
            <a:pathLst>
              <a:path w="541777" h="541777">
                <a:moveTo>
                  <a:pt x="0" y="0"/>
                </a:moveTo>
                <a:lnTo>
                  <a:pt x="541777" y="0"/>
                </a:lnTo>
                <a:lnTo>
                  <a:pt x="541777" y="541776"/>
                </a:lnTo>
                <a:lnTo>
                  <a:pt x="0" y="5417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0BC02696-CCE1-4BD0-7828-52359B9E726B}"/>
              </a:ext>
            </a:extLst>
          </p:cNvPr>
          <p:cNvSpPr txBox="1"/>
          <p:nvPr/>
        </p:nvSpPr>
        <p:spPr>
          <a:xfrm>
            <a:off x="2133598" y="3886389"/>
            <a:ext cx="14910577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s-CR" sz="3000" dirty="0">
                <a:solidFill>
                  <a:srgbClr val="000000"/>
                </a:solidFill>
                <a:latin typeface="Arial"/>
              </a:rPr>
              <a:t>Desarrollo de taxonomía, en particular verdes  / Contar con un estándar común para el desarrollo de taxonomías (UNEP-FI)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C4B7891B-BAD0-D1E3-7189-B3177B541279}"/>
              </a:ext>
            </a:extLst>
          </p:cNvPr>
          <p:cNvSpPr txBox="1"/>
          <p:nvPr/>
        </p:nvSpPr>
        <p:spPr>
          <a:xfrm>
            <a:off x="2164078" y="5246449"/>
            <a:ext cx="14910577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s-CR" sz="3000" dirty="0">
                <a:solidFill>
                  <a:srgbClr val="000000"/>
                </a:solidFill>
                <a:latin typeface="Arial"/>
              </a:rPr>
              <a:t>Gestión de las inversiones considerando temas Ambientales, Sociales y Gobernanza (ASG)</a:t>
            </a: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DFD9C5D8-2FA4-09F0-7314-2CEA308C319D}"/>
              </a:ext>
            </a:extLst>
          </p:cNvPr>
          <p:cNvSpPr/>
          <p:nvPr/>
        </p:nvSpPr>
        <p:spPr>
          <a:xfrm>
            <a:off x="1126574" y="2558291"/>
            <a:ext cx="541777" cy="541777"/>
          </a:xfrm>
          <a:custGeom>
            <a:avLst/>
            <a:gdLst/>
            <a:ahLst/>
            <a:cxnLst/>
            <a:rect l="l" t="t" r="r" b="b"/>
            <a:pathLst>
              <a:path w="541777" h="541777">
                <a:moveTo>
                  <a:pt x="0" y="0"/>
                </a:moveTo>
                <a:lnTo>
                  <a:pt x="541777" y="0"/>
                </a:lnTo>
                <a:lnTo>
                  <a:pt x="541777" y="541776"/>
                </a:lnTo>
                <a:lnTo>
                  <a:pt x="0" y="5417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544BF8D-F5A0-FCC4-3217-5F38ED392F98}"/>
              </a:ext>
            </a:extLst>
          </p:cNvPr>
          <p:cNvSpPr/>
          <p:nvPr/>
        </p:nvSpPr>
        <p:spPr>
          <a:xfrm>
            <a:off x="1126573" y="3844442"/>
            <a:ext cx="541777" cy="541777"/>
          </a:xfrm>
          <a:custGeom>
            <a:avLst/>
            <a:gdLst/>
            <a:ahLst/>
            <a:cxnLst/>
            <a:rect l="l" t="t" r="r" b="b"/>
            <a:pathLst>
              <a:path w="541777" h="541777">
                <a:moveTo>
                  <a:pt x="0" y="0"/>
                </a:moveTo>
                <a:lnTo>
                  <a:pt x="541777" y="0"/>
                </a:lnTo>
                <a:lnTo>
                  <a:pt x="541777" y="541777"/>
                </a:lnTo>
                <a:lnTo>
                  <a:pt x="0" y="5417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26ACA157-8DFB-D077-3990-95B4E47D38CE}"/>
              </a:ext>
            </a:extLst>
          </p:cNvPr>
          <p:cNvSpPr txBox="1"/>
          <p:nvPr/>
        </p:nvSpPr>
        <p:spPr>
          <a:xfrm>
            <a:off x="2164078" y="6392131"/>
            <a:ext cx="1491057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s-CR" sz="3000" dirty="0">
                <a:solidFill>
                  <a:srgbClr val="000000"/>
                </a:solidFill>
                <a:latin typeface="Arial"/>
              </a:rPr>
              <a:t>Definición de hoja de ruta de Finanzas Sostenibles o de Cambio Climático</a:t>
            </a: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9CAC6F77-76F4-7751-1EFD-EE778270872D}"/>
              </a:ext>
            </a:extLst>
          </p:cNvPr>
          <p:cNvSpPr/>
          <p:nvPr/>
        </p:nvSpPr>
        <p:spPr>
          <a:xfrm>
            <a:off x="1157053" y="6312019"/>
            <a:ext cx="541777" cy="541777"/>
          </a:xfrm>
          <a:custGeom>
            <a:avLst/>
            <a:gdLst/>
            <a:ahLst/>
            <a:cxnLst/>
            <a:rect l="l" t="t" r="r" b="b"/>
            <a:pathLst>
              <a:path w="541777" h="541777">
                <a:moveTo>
                  <a:pt x="0" y="0"/>
                </a:moveTo>
                <a:lnTo>
                  <a:pt x="541777" y="0"/>
                </a:lnTo>
                <a:lnTo>
                  <a:pt x="541777" y="541777"/>
                </a:lnTo>
                <a:lnTo>
                  <a:pt x="0" y="5417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B2924A8F-AB50-6D20-7F18-7ADE92112A52}"/>
              </a:ext>
            </a:extLst>
          </p:cNvPr>
          <p:cNvSpPr txBox="1"/>
          <p:nvPr/>
        </p:nvSpPr>
        <p:spPr>
          <a:xfrm>
            <a:off x="2164078" y="7443272"/>
            <a:ext cx="14910577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s-CR" sz="3000" dirty="0">
                <a:solidFill>
                  <a:srgbClr val="000000"/>
                </a:solidFill>
                <a:latin typeface="Arial"/>
              </a:rPr>
              <a:t>Incorporación de los riesgos del cambio climático y los temas ASG en los modelos de supervisión.</a:t>
            </a: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78FA7F5D-5A56-C803-B598-A8BFDF6D9F22}"/>
              </a:ext>
            </a:extLst>
          </p:cNvPr>
          <p:cNvSpPr/>
          <p:nvPr/>
        </p:nvSpPr>
        <p:spPr>
          <a:xfrm>
            <a:off x="1182390" y="7499403"/>
            <a:ext cx="541777" cy="541777"/>
          </a:xfrm>
          <a:custGeom>
            <a:avLst/>
            <a:gdLst/>
            <a:ahLst/>
            <a:cxnLst/>
            <a:rect l="l" t="t" r="r" b="b"/>
            <a:pathLst>
              <a:path w="541777" h="541777">
                <a:moveTo>
                  <a:pt x="0" y="0"/>
                </a:moveTo>
                <a:lnTo>
                  <a:pt x="541777" y="0"/>
                </a:lnTo>
                <a:lnTo>
                  <a:pt x="541777" y="541776"/>
                </a:lnTo>
                <a:lnTo>
                  <a:pt x="0" y="5417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A88F2F29-7244-F05C-110A-A435B1DDFBE1}"/>
              </a:ext>
            </a:extLst>
          </p:cNvPr>
          <p:cNvSpPr/>
          <p:nvPr/>
        </p:nvSpPr>
        <p:spPr>
          <a:xfrm>
            <a:off x="1227516" y="8779596"/>
            <a:ext cx="541777" cy="541777"/>
          </a:xfrm>
          <a:custGeom>
            <a:avLst/>
            <a:gdLst/>
            <a:ahLst/>
            <a:cxnLst/>
            <a:rect l="l" t="t" r="r" b="b"/>
            <a:pathLst>
              <a:path w="541777" h="541777">
                <a:moveTo>
                  <a:pt x="0" y="0"/>
                </a:moveTo>
                <a:lnTo>
                  <a:pt x="541777" y="0"/>
                </a:lnTo>
                <a:lnTo>
                  <a:pt x="541777" y="541777"/>
                </a:lnTo>
                <a:lnTo>
                  <a:pt x="0" y="5417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CC124638-A24D-A422-EAF6-6CCE3DB572F6}"/>
              </a:ext>
            </a:extLst>
          </p:cNvPr>
          <p:cNvSpPr txBox="1"/>
          <p:nvPr/>
        </p:nvSpPr>
        <p:spPr>
          <a:xfrm>
            <a:off x="2164078" y="8907036"/>
            <a:ext cx="1491057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s-CR" sz="3000" dirty="0">
                <a:solidFill>
                  <a:srgbClr val="000000"/>
                </a:solidFill>
                <a:latin typeface="Arial"/>
              </a:rPr>
              <a:t>Normas sobre riesgos catastróficos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E8FE8DE-47CA-F70D-3685-3AA3ACC28C87}"/>
              </a:ext>
            </a:extLst>
          </p:cNvPr>
          <p:cNvSpPr txBox="1"/>
          <p:nvPr/>
        </p:nvSpPr>
        <p:spPr>
          <a:xfrm>
            <a:off x="1248537" y="9739237"/>
            <a:ext cx="902560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Fuente:  Asamblea Anual de ASSAL, 2023</a:t>
            </a:r>
          </a:p>
        </p:txBody>
      </p:sp>
    </p:spTree>
    <p:extLst>
      <p:ext uri="{BB962C8B-B14F-4D97-AF65-F5344CB8AC3E}">
        <p14:creationId xmlns:p14="http://schemas.microsoft.com/office/powerpoint/2010/main" val="2988237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95482" y="8572500"/>
            <a:ext cx="3219715" cy="1389844"/>
          </a:xfrm>
          <a:custGeom>
            <a:avLst/>
            <a:gdLst/>
            <a:ahLst/>
            <a:cxnLst/>
            <a:rect l="l" t="t" r="r" b="b"/>
            <a:pathLst>
              <a:path w="3219715" h="1389844">
                <a:moveTo>
                  <a:pt x="0" y="0"/>
                </a:moveTo>
                <a:lnTo>
                  <a:pt x="3219715" y="0"/>
                </a:lnTo>
                <a:lnTo>
                  <a:pt x="3219715" y="1389844"/>
                </a:lnTo>
                <a:lnTo>
                  <a:pt x="0" y="1389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24167" y="918299"/>
            <a:ext cx="14839666" cy="841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s-CR" sz="4400" dirty="0">
                <a:solidFill>
                  <a:srgbClr val="343147"/>
                </a:solidFill>
                <a:latin typeface="Arial Black"/>
              </a:rPr>
              <a:t>Conducta de Negocio</a:t>
            </a:r>
          </a:p>
        </p:txBody>
      </p:sp>
      <p:sp>
        <p:nvSpPr>
          <p:cNvPr id="5" name="Freeform 5"/>
          <p:cNvSpPr/>
          <p:nvPr/>
        </p:nvSpPr>
        <p:spPr>
          <a:xfrm rot="-10800000">
            <a:off x="0" y="0"/>
            <a:ext cx="18288000" cy="930122"/>
          </a:xfrm>
          <a:custGeom>
            <a:avLst/>
            <a:gdLst/>
            <a:ahLst/>
            <a:cxnLst/>
            <a:rect l="l" t="t" r="r" b="b"/>
            <a:pathLst>
              <a:path w="18602435" h="930122">
                <a:moveTo>
                  <a:pt x="0" y="0"/>
                </a:moveTo>
                <a:lnTo>
                  <a:pt x="18602435" y="0"/>
                </a:lnTo>
                <a:lnTo>
                  <a:pt x="18602435" y="930122"/>
                </a:lnTo>
                <a:lnTo>
                  <a:pt x="0" y="9301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B2D847D3-57A1-7EE8-157A-8094F78B80A0}"/>
              </a:ext>
            </a:extLst>
          </p:cNvPr>
          <p:cNvSpPr txBox="1"/>
          <p:nvPr/>
        </p:nvSpPr>
        <p:spPr>
          <a:xfrm>
            <a:off x="2192224" y="3009900"/>
            <a:ext cx="14910577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s-CR" sz="3000" dirty="0">
                <a:solidFill>
                  <a:srgbClr val="000000"/>
                </a:solidFill>
                <a:latin typeface="Arial"/>
              </a:rPr>
              <a:t>Reformas puntuales de normas para  seguros específicos con el fin de proteger al consumidor.</a:t>
            </a: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12330A16-6CDF-56EA-DA64-E34BE57235CE}"/>
              </a:ext>
            </a:extLst>
          </p:cNvPr>
          <p:cNvSpPr/>
          <p:nvPr/>
        </p:nvSpPr>
        <p:spPr>
          <a:xfrm>
            <a:off x="1208726" y="5700778"/>
            <a:ext cx="541777" cy="541777"/>
          </a:xfrm>
          <a:custGeom>
            <a:avLst/>
            <a:gdLst/>
            <a:ahLst/>
            <a:cxnLst/>
            <a:rect l="l" t="t" r="r" b="b"/>
            <a:pathLst>
              <a:path w="541777" h="541777">
                <a:moveTo>
                  <a:pt x="0" y="0"/>
                </a:moveTo>
                <a:lnTo>
                  <a:pt x="541777" y="0"/>
                </a:lnTo>
                <a:lnTo>
                  <a:pt x="541777" y="541776"/>
                </a:lnTo>
                <a:lnTo>
                  <a:pt x="0" y="5417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6F950910-B90F-1F9D-AC19-80DD1D7D3137}"/>
              </a:ext>
            </a:extLst>
          </p:cNvPr>
          <p:cNvSpPr txBox="1"/>
          <p:nvPr/>
        </p:nvSpPr>
        <p:spPr>
          <a:xfrm>
            <a:off x="2192225" y="5484683"/>
            <a:ext cx="1491057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endParaRPr lang="en-US" sz="3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2F02371-92F2-BF1F-954E-B76D0A23EB33}"/>
              </a:ext>
            </a:extLst>
          </p:cNvPr>
          <p:cNvSpPr/>
          <p:nvPr/>
        </p:nvSpPr>
        <p:spPr>
          <a:xfrm>
            <a:off x="1185199" y="3051874"/>
            <a:ext cx="541777" cy="541777"/>
          </a:xfrm>
          <a:custGeom>
            <a:avLst/>
            <a:gdLst/>
            <a:ahLst/>
            <a:cxnLst/>
            <a:rect l="l" t="t" r="r" b="b"/>
            <a:pathLst>
              <a:path w="541777" h="541777">
                <a:moveTo>
                  <a:pt x="0" y="0"/>
                </a:moveTo>
                <a:lnTo>
                  <a:pt x="541777" y="0"/>
                </a:lnTo>
                <a:lnTo>
                  <a:pt x="541777" y="541776"/>
                </a:lnTo>
                <a:lnTo>
                  <a:pt x="0" y="5417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370F111C-7121-C3E3-17D6-3B0F583C6C1A}"/>
              </a:ext>
            </a:extLst>
          </p:cNvPr>
          <p:cNvSpPr/>
          <p:nvPr/>
        </p:nvSpPr>
        <p:spPr>
          <a:xfrm>
            <a:off x="1185198" y="4338025"/>
            <a:ext cx="541777" cy="541777"/>
          </a:xfrm>
          <a:custGeom>
            <a:avLst/>
            <a:gdLst/>
            <a:ahLst/>
            <a:cxnLst/>
            <a:rect l="l" t="t" r="r" b="b"/>
            <a:pathLst>
              <a:path w="541777" h="541777">
                <a:moveTo>
                  <a:pt x="0" y="0"/>
                </a:moveTo>
                <a:lnTo>
                  <a:pt x="541777" y="0"/>
                </a:lnTo>
                <a:lnTo>
                  <a:pt x="541777" y="541777"/>
                </a:lnTo>
                <a:lnTo>
                  <a:pt x="0" y="5417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E01208CB-E40D-96E7-F017-E929818C5C96}"/>
              </a:ext>
            </a:extLst>
          </p:cNvPr>
          <p:cNvSpPr txBox="1"/>
          <p:nvPr/>
        </p:nvSpPr>
        <p:spPr>
          <a:xfrm>
            <a:off x="2176984" y="4363610"/>
            <a:ext cx="14910577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s-CR" sz="3000" dirty="0">
                <a:solidFill>
                  <a:srgbClr val="000000"/>
                </a:solidFill>
                <a:latin typeface="Arial"/>
              </a:rPr>
              <a:t>Normas sobre comercialización a distancia, comercialización mediante canales alternativos  y atención de reclamos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0D31DB74-BD43-4261-E85B-DBB2E79DAFF1}"/>
              </a:ext>
            </a:extLst>
          </p:cNvPr>
          <p:cNvSpPr txBox="1"/>
          <p:nvPr/>
        </p:nvSpPr>
        <p:spPr>
          <a:xfrm>
            <a:off x="2176983" y="5723135"/>
            <a:ext cx="14910577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s-CR" sz="3000" dirty="0">
                <a:solidFill>
                  <a:srgbClr val="000000"/>
                </a:solidFill>
                <a:latin typeface="Arial"/>
              </a:rPr>
              <a:t>Normas sobre conducta de negocio de las aseguradoras y de los intermediaries, para proteger los derechos del consumidor financiero y de los mercados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581CACDA-ED8D-72B3-8FC5-1AE69C5BDD6B}"/>
              </a:ext>
            </a:extLst>
          </p:cNvPr>
          <p:cNvSpPr txBox="1"/>
          <p:nvPr/>
        </p:nvSpPr>
        <p:spPr>
          <a:xfrm>
            <a:off x="2286000" y="7069944"/>
            <a:ext cx="1491057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s-CR" sz="3000" dirty="0">
                <a:solidFill>
                  <a:srgbClr val="000000"/>
                </a:solidFill>
                <a:latin typeface="Arial"/>
              </a:rPr>
              <a:t>Normas nacionales  sobre protección de datos</a:t>
            </a: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5ABCBE78-FE40-0B5C-DB6E-9DCD3F19B087}"/>
              </a:ext>
            </a:extLst>
          </p:cNvPr>
          <p:cNvSpPr/>
          <p:nvPr/>
        </p:nvSpPr>
        <p:spPr>
          <a:xfrm>
            <a:off x="1182390" y="7069944"/>
            <a:ext cx="541777" cy="541777"/>
          </a:xfrm>
          <a:custGeom>
            <a:avLst/>
            <a:gdLst/>
            <a:ahLst/>
            <a:cxnLst/>
            <a:rect l="l" t="t" r="r" b="b"/>
            <a:pathLst>
              <a:path w="541777" h="541777">
                <a:moveTo>
                  <a:pt x="0" y="0"/>
                </a:moveTo>
                <a:lnTo>
                  <a:pt x="541777" y="0"/>
                </a:lnTo>
                <a:lnTo>
                  <a:pt x="541777" y="541777"/>
                </a:lnTo>
                <a:lnTo>
                  <a:pt x="0" y="5417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92E656D-B390-5F3E-E7D4-1D01EDE5A8A5}"/>
              </a:ext>
            </a:extLst>
          </p:cNvPr>
          <p:cNvSpPr txBox="1"/>
          <p:nvPr/>
        </p:nvSpPr>
        <p:spPr>
          <a:xfrm>
            <a:off x="1158742" y="9542972"/>
            <a:ext cx="902560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Fuente:  Asamblea Anual de ASSAL, 2023</a:t>
            </a:r>
          </a:p>
        </p:txBody>
      </p:sp>
    </p:spTree>
    <p:extLst>
      <p:ext uri="{BB962C8B-B14F-4D97-AF65-F5344CB8AC3E}">
        <p14:creationId xmlns:p14="http://schemas.microsoft.com/office/powerpoint/2010/main" val="2446658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95482" y="8572500"/>
            <a:ext cx="3219715" cy="1389844"/>
          </a:xfrm>
          <a:custGeom>
            <a:avLst/>
            <a:gdLst/>
            <a:ahLst/>
            <a:cxnLst/>
            <a:rect l="l" t="t" r="r" b="b"/>
            <a:pathLst>
              <a:path w="3219715" h="1389844">
                <a:moveTo>
                  <a:pt x="0" y="0"/>
                </a:moveTo>
                <a:lnTo>
                  <a:pt x="3219715" y="0"/>
                </a:lnTo>
                <a:lnTo>
                  <a:pt x="3219715" y="1389844"/>
                </a:lnTo>
                <a:lnTo>
                  <a:pt x="0" y="1389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24167" y="918299"/>
            <a:ext cx="14839666" cy="841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s-CR" sz="4400" dirty="0">
                <a:solidFill>
                  <a:srgbClr val="343147"/>
                </a:solidFill>
                <a:latin typeface="Arial Black"/>
              </a:rPr>
              <a:t>Innovación y transformación digital</a:t>
            </a:r>
          </a:p>
        </p:txBody>
      </p:sp>
      <p:sp>
        <p:nvSpPr>
          <p:cNvPr id="5" name="Freeform 5"/>
          <p:cNvSpPr/>
          <p:nvPr/>
        </p:nvSpPr>
        <p:spPr>
          <a:xfrm rot="-10800000">
            <a:off x="0" y="0"/>
            <a:ext cx="18288000" cy="930122"/>
          </a:xfrm>
          <a:custGeom>
            <a:avLst/>
            <a:gdLst/>
            <a:ahLst/>
            <a:cxnLst/>
            <a:rect l="l" t="t" r="r" b="b"/>
            <a:pathLst>
              <a:path w="18602435" h="930122">
                <a:moveTo>
                  <a:pt x="0" y="0"/>
                </a:moveTo>
                <a:lnTo>
                  <a:pt x="18602435" y="0"/>
                </a:lnTo>
                <a:lnTo>
                  <a:pt x="18602435" y="930122"/>
                </a:lnTo>
                <a:lnTo>
                  <a:pt x="0" y="9301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C50CC6-66E1-6BDF-3865-79C2C4710FC6}"/>
              </a:ext>
            </a:extLst>
          </p:cNvPr>
          <p:cNvSpPr txBox="1"/>
          <p:nvPr/>
        </p:nvSpPr>
        <p:spPr>
          <a:xfrm>
            <a:off x="2192224" y="3009900"/>
            <a:ext cx="14910577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s-CR" sz="3000" dirty="0">
                <a:solidFill>
                  <a:srgbClr val="000000"/>
                </a:solidFill>
                <a:latin typeface="Arial"/>
              </a:rPr>
              <a:t>Incorporar los riesgos informáticos y cibernéticos en la gestión de la entidad aseguradora</a:t>
            </a: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ADDF9BD6-92D1-62B3-0CA8-0B4EA53A25C3}"/>
              </a:ext>
            </a:extLst>
          </p:cNvPr>
          <p:cNvSpPr/>
          <p:nvPr/>
        </p:nvSpPr>
        <p:spPr>
          <a:xfrm>
            <a:off x="1185200" y="5438218"/>
            <a:ext cx="541777" cy="541777"/>
          </a:xfrm>
          <a:custGeom>
            <a:avLst/>
            <a:gdLst/>
            <a:ahLst/>
            <a:cxnLst/>
            <a:rect l="l" t="t" r="r" b="b"/>
            <a:pathLst>
              <a:path w="541777" h="541777">
                <a:moveTo>
                  <a:pt x="0" y="0"/>
                </a:moveTo>
                <a:lnTo>
                  <a:pt x="541777" y="0"/>
                </a:lnTo>
                <a:lnTo>
                  <a:pt x="541777" y="541776"/>
                </a:lnTo>
                <a:lnTo>
                  <a:pt x="0" y="5417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87D9E4F0-DD7B-42B9-695B-4165831639A5}"/>
              </a:ext>
            </a:extLst>
          </p:cNvPr>
          <p:cNvSpPr txBox="1"/>
          <p:nvPr/>
        </p:nvSpPr>
        <p:spPr>
          <a:xfrm>
            <a:off x="2192223" y="4379972"/>
            <a:ext cx="14910577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s-CR" sz="3000" dirty="0">
                <a:solidFill>
                  <a:srgbClr val="000000"/>
                </a:solidFill>
                <a:latin typeface="Arial"/>
              </a:rPr>
              <a:t>Promover la resiliencia operativa y cibernética /continuidad de negocios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378C51DF-325A-B8C9-2230-3C47762845DC}"/>
              </a:ext>
            </a:extLst>
          </p:cNvPr>
          <p:cNvSpPr txBox="1"/>
          <p:nvPr/>
        </p:nvSpPr>
        <p:spPr>
          <a:xfrm>
            <a:off x="2192225" y="5484683"/>
            <a:ext cx="14910577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s-CR" sz="3000" u="sng" dirty="0" err="1">
                <a:solidFill>
                  <a:srgbClr val="000000"/>
                </a:solidFill>
                <a:latin typeface="Arial"/>
              </a:rPr>
              <a:t>Hubs</a:t>
            </a:r>
            <a:r>
              <a:rPr lang="es-CR" sz="3000" dirty="0">
                <a:solidFill>
                  <a:srgbClr val="000000"/>
                </a:solidFill>
                <a:latin typeface="Arial"/>
              </a:rPr>
              <a:t> de innovación digital y de estudio de experiencias de FinTech (Sandbox regulatorios)</a:t>
            </a: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542B7661-9091-67D5-E02C-569E9F88BD25}"/>
              </a:ext>
            </a:extLst>
          </p:cNvPr>
          <p:cNvSpPr/>
          <p:nvPr/>
        </p:nvSpPr>
        <p:spPr>
          <a:xfrm>
            <a:off x="1185199" y="3051874"/>
            <a:ext cx="541777" cy="541777"/>
          </a:xfrm>
          <a:custGeom>
            <a:avLst/>
            <a:gdLst/>
            <a:ahLst/>
            <a:cxnLst/>
            <a:rect l="l" t="t" r="r" b="b"/>
            <a:pathLst>
              <a:path w="541777" h="541777">
                <a:moveTo>
                  <a:pt x="0" y="0"/>
                </a:moveTo>
                <a:lnTo>
                  <a:pt x="541777" y="0"/>
                </a:lnTo>
                <a:lnTo>
                  <a:pt x="541777" y="541776"/>
                </a:lnTo>
                <a:lnTo>
                  <a:pt x="0" y="5417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B55A2A8-BAC9-92BC-7A83-6DAE5D1B7B75}"/>
              </a:ext>
            </a:extLst>
          </p:cNvPr>
          <p:cNvSpPr/>
          <p:nvPr/>
        </p:nvSpPr>
        <p:spPr>
          <a:xfrm>
            <a:off x="1185198" y="4338025"/>
            <a:ext cx="541777" cy="541777"/>
          </a:xfrm>
          <a:custGeom>
            <a:avLst/>
            <a:gdLst/>
            <a:ahLst/>
            <a:cxnLst/>
            <a:rect l="l" t="t" r="r" b="b"/>
            <a:pathLst>
              <a:path w="541777" h="541777">
                <a:moveTo>
                  <a:pt x="0" y="0"/>
                </a:moveTo>
                <a:lnTo>
                  <a:pt x="541777" y="0"/>
                </a:lnTo>
                <a:lnTo>
                  <a:pt x="541777" y="541777"/>
                </a:lnTo>
                <a:lnTo>
                  <a:pt x="0" y="5417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72BFE3B2-C00F-6FA4-84E3-F0CB7BB16042}"/>
              </a:ext>
            </a:extLst>
          </p:cNvPr>
          <p:cNvSpPr txBox="1"/>
          <p:nvPr/>
        </p:nvSpPr>
        <p:spPr>
          <a:xfrm>
            <a:off x="2194851" y="6693350"/>
            <a:ext cx="14910577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s-CR" sz="3000" dirty="0">
                <a:solidFill>
                  <a:srgbClr val="000000"/>
                </a:solidFill>
                <a:latin typeface="Arial"/>
              </a:rPr>
              <a:t>Legislación de FinTech, considerando temas </a:t>
            </a:r>
            <a:r>
              <a:rPr lang="es-CR" sz="3000" dirty="0" err="1">
                <a:solidFill>
                  <a:srgbClr val="000000"/>
                </a:solidFill>
                <a:latin typeface="Arial"/>
              </a:rPr>
              <a:t>InsurTech</a:t>
            </a:r>
            <a:endParaRPr lang="es-CR" sz="3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256A6D3-E244-F505-984E-7BF817E70EBF}"/>
              </a:ext>
            </a:extLst>
          </p:cNvPr>
          <p:cNvSpPr/>
          <p:nvPr/>
        </p:nvSpPr>
        <p:spPr>
          <a:xfrm>
            <a:off x="1187826" y="6651403"/>
            <a:ext cx="541777" cy="541777"/>
          </a:xfrm>
          <a:custGeom>
            <a:avLst/>
            <a:gdLst/>
            <a:ahLst/>
            <a:cxnLst/>
            <a:rect l="l" t="t" r="r" b="b"/>
            <a:pathLst>
              <a:path w="541777" h="541777">
                <a:moveTo>
                  <a:pt x="0" y="0"/>
                </a:moveTo>
                <a:lnTo>
                  <a:pt x="541777" y="0"/>
                </a:lnTo>
                <a:lnTo>
                  <a:pt x="541777" y="541777"/>
                </a:lnTo>
                <a:lnTo>
                  <a:pt x="0" y="5417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40149A0-52A1-860A-54E4-21D299275C2D}"/>
              </a:ext>
            </a:extLst>
          </p:cNvPr>
          <p:cNvSpPr txBox="1"/>
          <p:nvPr/>
        </p:nvSpPr>
        <p:spPr>
          <a:xfrm>
            <a:off x="1216729" y="9329909"/>
            <a:ext cx="902560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Fuente:  Asamblea Anual de ASSAL, 2023</a:t>
            </a:r>
          </a:p>
        </p:txBody>
      </p:sp>
    </p:spTree>
    <p:extLst>
      <p:ext uri="{BB962C8B-B14F-4D97-AF65-F5344CB8AC3E}">
        <p14:creationId xmlns:p14="http://schemas.microsoft.com/office/powerpoint/2010/main" val="2904865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95482" y="8572500"/>
            <a:ext cx="3219715" cy="1389844"/>
          </a:xfrm>
          <a:custGeom>
            <a:avLst/>
            <a:gdLst/>
            <a:ahLst/>
            <a:cxnLst/>
            <a:rect l="l" t="t" r="r" b="b"/>
            <a:pathLst>
              <a:path w="3219715" h="1389844">
                <a:moveTo>
                  <a:pt x="0" y="0"/>
                </a:moveTo>
                <a:lnTo>
                  <a:pt x="3219715" y="0"/>
                </a:lnTo>
                <a:lnTo>
                  <a:pt x="3219715" y="1389844"/>
                </a:lnTo>
                <a:lnTo>
                  <a:pt x="0" y="1389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24167" y="918299"/>
            <a:ext cx="14839666" cy="841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dirty="0" err="1">
                <a:solidFill>
                  <a:srgbClr val="343147"/>
                </a:solidFill>
                <a:latin typeface="Arial Black"/>
              </a:rPr>
              <a:t>Otros</a:t>
            </a:r>
            <a:endParaRPr lang="en-US" sz="4400" dirty="0">
              <a:solidFill>
                <a:srgbClr val="343147"/>
              </a:solidFill>
              <a:latin typeface="Arial Black"/>
            </a:endParaRPr>
          </a:p>
        </p:txBody>
      </p:sp>
      <p:sp>
        <p:nvSpPr>
          <p:cNvPr id="5" name="Freeform 5"/>
          <p:cNvSpPr/>
          <p:nvPr/>
        </p:nvSpPr>
        <p:spPr>
          <a:xfrm rot="-10800000">
            <a:off x="0" y="0"/>
            <a:ext cx="18288000" cy="930122"/>
          </a:xfrm>
          <a:custGeom>
            <a:avLst/>
            <a:gdLst/>
            <a:ahLst/>
            <a:cxnLst/>
            <a:rect l="l" t="t" r="r" b="b"/>
            <a:pathLst>
              <a:path w="18602435" h="930122">
                <a:moveTo>
                  <a:pt x="0" y="0"/>
                </a:moveTo>
                <a:lnTo>
                  <a:pt x="18602435" y="0"/>
                </a:lnTo>
                <a:lnTo>
                  <a:pt x="18602435" y="930122"/>
                </a:lnTo>
                <a:lnTo>
                  <a:pt x="0" y="9301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C50CC6-66E1-6BDF-3865-79C2C4710FC6}"/>
              </a:ext>
            </a:extLst>
          </p:cNvPr>
          <p:cNvSpPr txBox="1"/>
          <p:nvPr/>
        </p:nvSpPr>
        <p:spPr>
          <a:xfrm>
            <a:off x="2192224" y="3009900"/>
            <a:ext cx="14910577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s-CR" sz="3000" dirty="0">
                <a:solidFill>
                  <a:srgbClr val="000000"/>
                </a:solidFill>
                <a:latin typeface="Arial"/>
              </a:rPr>
              <a:t>Reformas  sobre normas relacionadas con la prevención de la legitimación de capitales y financiamiento al terrorismo</a:t>
            </a: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ADDF9BD6-92D1-62B3-0CA8-0B4EA53A25C3}"/>
              </a:ext>
            </a:extLst>
          </p:cNvPr>
          <p:cNvSpPr/>
          <p:nvPr/>
        </p:nvSpPr>
        <p:spPr>
          <a:xfrm>
            <a:off x="1185200" y="5438218"/>
            <a:ext cx="541777" cy="541777"/>
          </a:xfrm>
          <a:custGeom>
            <a:avLst/>
            <a:gdLst/>
            <a:ahLst/>
            <a:cxnLst/>
            <a:rect l="l" t="t" r="r" b="b"/>
            <a:pathLst>
              <a:path w="541777" h="541777">
                <a:moveTo>
                  <a:pt x="0" y="0"/>
                </a:moveTo>
                <a:lnTo>
                  <a:pt x="541777" y="0"/>
                </a:lnTo>
                <a:lnTo>
                  <a:pt x="541777" y="541776"/>
                </a:lnTo>
                <a:lnTo>
                  <a:pt x="0" y="5417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87D9E4F0-DD7B-42B9-695B-4165831639A5}"/>
              </a:ext>
            </a:extLst>
          </p:cNvPr>
          <p:cNvSpPr txBox="1"/>
          <p:nvPr/>
        </p:nvSpPr>
        <p:spPr>
          <a:xfrm>
            <a:off x="2192223" y="4379972"/>
            <a:ext cx="14910577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s-CR" sz="3000" dirty="0">
                <a:solidFill>
                  <a:srgbClr val="000000"/>
                </a:solidFill>
                <a:latin typeface="Arial"/>
              </a:rPr>
              <a:t>Reformas que promueven los seguros inclusivos, </a:t>
            </a:r>
            <a:r>
              <a:rPr lang="es-CR" sz="3000" dirty="0" err="1">
                <a:solidFill>
                  <a:srgbClr val="000000"/>
                </a:solidFill>
                <a:latin typeface="Arial"/>
              </a:rPr>
              <a:t>microseguros</a:t>
            </a:r>
            <a:endParaRPr lang="es-CR" sz="3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378C51DF-325A-B8C9-2230-3C47762845DC}"/>
              </a:ext>
            </a:extLst>
          </p:cNvPr>
          <p:cNvSpPr txBox="1"/>
          <p:nvPr/>
        </p:nvSpPr>
        <p:spPr>
          <a:xfrm>
            <a:off x="2163320" y="5441853"/>
            <a:ext cx="1491057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s-CR" sz="3000" dirty="0">
                <a:solidFill>
                  <a:srgbClr val="000000"/>
                </a:solidFill>
                <a:latin typeface="Arial"/>
              </a:rPr>
              <a:t>Reformas para promover el acceso al seguro.  Consideración de los temas DEI</a:t>
            </a: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542B7661-9091-67D5-E02C-569E9F88BD25}"/>
              </a:ext>
            </a:extLst>
          </p:cNvPr>
          <p:cNvSpPr/>
          <p:nvPr/>
        </p:nvSpPr>
        <p:spPr>
          <a:xfrm>
            <a:off x="1185199" y="3051874"/>
            <a:ext cx="541777" cy="541777"/>
          </a:xfrm>
          <a:custGeom>
            <a:avLst/>
            <a:gdLst/>
            <a:ahLst/>
            <a:cxnLst/>
            <a:rect l="l" t="t" r="r" b="b"/>
            <a:pathLst>
              <a:path w="541777" h="541777">
                <a:moveTo>
                  <a:pt x="0" y="0"/>
                </a:moveTo>
                <a:lnTo>
                  <a:pt x="541777" y="0"/>
                </a:lnTo>
                <a:lnTo>
                  <a:pt x="541777" y="541776"/>
                </a:lnTo>
                <a:lnTo>
                  <a:pt x="0" y="5417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B55A2A8-BAC9-92BC-7A83-6DAE5D1B7B75}"/>
              </a:ext>
            </a:extLst>
          </p:cNvPr>
          <p:cNvSpPr/>
          <p:nvPr/>
        </p:nvSpPr>
        <p:spPr>
          <a:xfrm>
            <a:off x="1185198" y="4338025"/>
            <a:ext cx="541777" cy="541777"/>
          </a:xfrm>
          <a:custGeom>
            <a:avLst/>
            <a:gdLst/>
            <a:ahLst/>
            <a:cxnLst/>
            <a:rect l="l" t="t" r="r" b="b"/>
            <a:pathLst>
              <a:path w="541777" h="541777">
                <a:moveTo>
                  <a:pt x="0" y="0"/>
                </a:moveTo>
                <a:lnTo>
                  <a:pt x="541777" y="0"/>
                </a:lnTo>
                <a:lnTo>
                  <a:pt x="541777" y="541777"/>
                </a:lnTo>
                <a:lnTo>
                  <a:pt x="0" y="5417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2AB513-BCE4-CBDF-FDB6-351FE68F0149}"/>
              </a:ext>
            </a:extLst>
          </p:cNvPr>
          <p:cNvSpPr txBox="1"/>
          <p:nvPr/>
        </p:nvSpPr>
        <p:spPr>
          <a:xfrm>
            <a:off x="1206219" y="8957484"/>
            <a:ext cx="902560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Fuente:  Asamblea Anual de ASSAL, 2023</a:t>
            </a:r>
          </a:p>
        </p:txBody>
      </p:sp>
    </p:spTree>
    <p:extLst>
      <p:ext uri="{BB962C8B-B14F-4D97-AF65-F5344CB8AC3E}">
        <p14:creationId xmlns:p14="http://schemas.microsoft.com/office/powerpoint/2010/main" val="2908810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4678440" y="4678440"/>
            <a:ext cx="10287002" cy="930122"/>
          </a:xfrm>
          <a:custGeom>
            <a:avLst/>
            <a:gdLst/>
            <a:ahLst/>
            <a:cxnLst/>
            <a:rect l="l" t="t" r="r" b="b"/>
            <a:pathLst>
              <a:path w="18602435" h="930122">
                <a:moveTo>
                  <a:pt x="0" y="0"/>
                </a:moveTo>
                <a:lnTo>
                  <a:pt x="18602435" y="0"/>
                </a:lnTo>
                <a:lnTo>
                  <a:pt x="18602435" y="930122"/>
                </a:lnTo>
                <a:lnTo>
                  <a:pt x="0" y="9301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950639" y="114301"/>
            <a:ext cx="16358382" cy="677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89"/>
              </a:lnSpc>
            </a:pPr>
            <a:r>
              <a:rPr lang="es-CR" sz="4000" dirty="0">
                <a:solidFill>
                  <a:srgbClr val="343147"/>
                </a:solidFill>
                <a:latin typeface="Poppins Medium Bold"/>
              </a:rPr>
              <a:t>Principales Reformas Normativas en curso en Costa Rica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BDEBD48-1A5D-CC80-05D5-C7F0AA803E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7201225"/>
              </p:ext>
            </p:extLst>
          </p:nvPr>
        </p:nvGraphicFramePr>
        <p:xfrm>
          <a:off x="961496" y="952500"/>
          <a:ext cx="16869304" cy="922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50830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85DCFA62-9401-EEB0-2727-60FD5AA09A29}"/>
              </a:ext>
            </a:extLst>
          </p:cNvPr>
          <p:cNvGrpSpPr/>
          <p:nvPr/>
        </p:nvGrpSpPr>
        <p:grpSpPr>
          <a:xfrm>
            <a:off x="0" y="1553212"/>
            <a:ext cx="18318480" cy="8409132"/>
            <a:chOff x="0" y="1553212"/>
            <a:chExt cx="18318480" cy="8409132"/>
          </a:xfrm>
        </p:grpSpPr>
        <p:sp>
          <p:nvSpPr>
            <p:cNvPr id="2" name="Freeform 5">
              <a:extLst>
                <a:ext uri="{FF2B5EF4-FFF2-40B4-BE49-F238E27FC236}">
                  <a16:creationId xmlns:a16="http://schemas.microsoft.com/office/drawing/2014/main" id="{AA024672-6220-D920-8EE5-B026F9EBAFF6}"/>
                </a:ext>
              </a:extLst>
            </p:cNvPr>
            <p:cNvSpPr/>
            <p:nvPr/>
          </p:nvSpPr>
          <p:spPr>
            <a:xfrm rot="-10800000">
              <a:off x="0" y="1553212"/>
              <a:ext cx="18288000" cy="930122"/>
            </a:xfrm>
            <a:custGeom>
              <a:avLst/>
              <a:gdLst/>
              <a:ahLst/>
              <a:cxnLst/>
              <a:rect l="l" t="t" r="r" b="b"/>
              <a:pathLst>
                <a:path w="18602435" h="930122">
                  <a:moveTo>
                    <a:pt x="0" y="0"/>
                  </a:moveTo>
                  <a:lnTo>
                    <a:pt x="18602435" y="0"/>
                  </a:lnTo>
                  <a:lnTo>
                    <a:pt x="18602435" y="930122"/>
                  </a:lnTo>
                  <a:lnTo>
                    <a:pt x="0" y="930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9AFBA855-44F5-1D38-0511-185ABCE87ADC}"/>
                </a:ext>
              </a:extLst>
            </p:cNvPr>
            <p:cNvSpPr/>
            <p:nvPr/>
          </p:nvSpPr>
          <p:spPr>
            <a:xfrm rot="10800000">
              <a:off x="30480" y="7277100"/>
              <a:ext cx="18288000" cy="930122"/>
            </a:xfrm>
            <a:custGeom>
              <a:avLst/>
              <a:gdLst/>
              <a:ahLst/>
              <a:cxnLst/>
              <a:rect l="l" t="t" r="r" b="b"/>
              <a:pathLst>
                <a:path w="18602435" h="930122">
                  <a:moveTo>
                    <a:pt x="0" y="0"/>
                  </a:moveTo>
                  <a:lnTo>
                    <a:pt x="18602435" y="0"/>
                  </a:lnTo>
                  <a:lnTo>
                    <a:pt x="18602435" y="930122"/>
                  </a:lnTo>
                  <a:lnTo>
                    <a:pt x="0" y="930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F432389-8B32-6429-7493-3A0B5FE04584}"/>
                </a:ext>
              </a:extLst>
            </p:cNvPr>
            <p:cNvSpPr txBox="1"/>
            <p:nvPr/>
          </p:nvSpPr>
          <p:spPr>
            <a:xfrm>
              <a:off x="4571999" y="4242766"/>
              <a:ext cx="8534400" cy="9357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200"/>
                </a:lnSpc>
              </a:pPr>
              <a:r>
                <a:rPr lang="en-US" sz="6600" dirty="0">
                  <a:solidFill>
                    <a:srgbClr val="343147"/>
                  </a:solidFill>
                  <a:latin typeface="Arial Black"/>
                </a:rPr>
                <a:t>¡Muchas gracias!</a:t>
              </a:r>
            </a:p>
          </p:txBody>
        </p:sp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CC8BDF3D-9B58-FE1A-6E59-1F52D632E6E6}"/>
                </a:ext>
              </a:extLst>
            </p:cNvPr>
            <p:cNvSpPr/>
            <p:nvPr/>
          </p:nvSpPr>
          <p:spPr>
            <a:xfrm>
              <a:off x="14630400" y="8572500"/>
              <a:ext cx="3219715" cy="1389844"/>
            </a:xfrm>
            <a:custGeom>
              <a:avLst/>
              <a:gdLst/>
              <a:ahLst/>
              <a:cxnLst/>
              <a:rect l="l" t="t" r="r" b="b"/>
              <a:pathLst>
                <a:path w="3219715" h="1389844">
                  <a:moveTo>
                    <a:pt x="0" y="0"/>
                  </a:moveTo>
                  <a:lnTo>
                    <a:pt x="3219715" y="0"/>
                  </a:lnTo>
                  <a:lnTo>
                    <a:pt x="3219715" y="1389844"/>
                  </a:lnTo>
                  <a:lnTo>
                    <a:pt x="0" y="13898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12323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4678440" y="4678440"/>
            <a:ext cx="10287002" cy="930122"/>
          </a:xfrm>
          <a:custGeom>
            <a:avLst/>
            <a:gdLst/>
            <a:ahLst/>
            <a:cxnLst/>
            <a:rect l="l" t="t" r="r" b="b"/>
            <a:pathLst>
              <a:path w="18602435" h="930122">
                <a:moveTo>
                  <a:pt x="0" y="0"/>
                </a:moveTo>
                <a:lnTo>
                  <a:pt x="18602435" y="0"/>
                </a:lnTo>
                <a:lnTo>
                  <a:pt x="18602435" y="930122"/>
                </a:lnTo>
                <a:lnTo>
                  <a:pt x="0" y="9301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36357" y="695325"/>
            <a:ext cx="14141452" cy="695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89"/>
              </a:lnSpc>
            </a:pPr>
            <a:r>
              <a:rPr lang="en-US" sz="4899" dirty="0" err="1">
                <a:solidFill>
                  <a:srgbClr val="343147"/>
                </a:solidFill>
                <a:latin typeface="Poppins Medium Bold"/>
              </a:rPr>
              <a:t>Contenido</a:t>
            </a:r>
            <a:endParaRPr lang="en-US" sz="4899" dirty="0">
              <a:solidFill>
                <a:srgbClr val="343147"/>
              </a:solidFill>
              <a:latin typeface="Poppins Medium Bold"/>
            </a:endParaRPr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096314C0-EE59-CF92-012D-9C0F77A55B89}"/>
              </a:ext>
            </a:extLst>
          </p:cNvPr>
          <p:cNvSpPr/>
          <p:nvPr/>
        </p:nvSpPr>
        <p:spPr>
          <a:xfrm>
            <a:off x="14795482" y="8572500"/>
            <a:ext cx="3219715" cy="1389844"/>
          </a:xfrm>
          <a:custGeom>
            <a:avLst/>
            <a:gdLst/>
            <a:ahLst/>
            <a:cxnLst/>
            <a:rect l="l" t="t" r="r" b="b"/>
            <a:pathLst>
              <a:path w="3219715" h="1389844">
                <a:moveTo>
                  <a:pt x="0" y="0"/>
                </a:moveTo>
                <a:lnTo>
                  <a:pt x="3219715" y="0"/>
                </a:lnTo>
                <a:lnTo>
                  <a:pt x="3219715" y="1389844"/>
                </a:lnTo>
                <a:lnTo>
                  <a:pt x="0" y="13898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B406B308-31B3-45EC-748B-79CCF30C52EB}"/>
              </a:ext>
            </a:extLst>
          </p:cNvPr>
          <p:cNvGrpSpPr/>
          <p:nvPr/>
        </p:nvGrpSpPr>
        <p:grpSpPr>
          <a:xfrm>
            <a:off x="3200401" y="2095500"/>
            <a:ext cx="13944600" cy="6738872"/>
            <a:chOff x="1635083" y="2071753"/>
            <a:chExt cx="15977109" cy="6738872"/>
          </a:xfrm>
        </p:grpSpPr>
        <p:sp>
          <p:nvSpPr>
            <p:cNvPr id="5" name="TextBox 5"/>
            <p:cNvSpPr txBox="1"/>
            <p:nvPr/>
          </p:nvSpPr>
          <p:spPr>
            <a:xfrm>
              <a:off x="2670518" y="2071753"/>
              <a:ext cx="14910577" cy="476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00"/>
                </a:lnSpc>
              </a:pPr>
              <a:r>
                <a:rPr lang="es-CR" sz="3000" dirty="0">
                  <a:solidFill>
                    <a:srgbClr val="000000"/>
                  </a:solidFill>
                  <a:latin typeface="Arial"/>
                </a:rPr>
                <a:t>Entorno actual del sector asegurador</a:t>
              </a:r>
            </a:p>
          </p:txBody>
        </p:sp>
        <p:sp>
          <p:nvSpPr>
            <p:cNvPr id="6" name="Freeform 6"/>
            <p:cNvSpPr/>
            <p:nvPr/>
          </p:nvSpPr>
          <p:spPr>
            <a:xfrm>
              <a:off x="1635083" y="2071753"/>
              <a:ext cx="541777" cy="541777"/>
            </a:xfrm>
            <a:custGeom>
              <a:avLst/>
              <a:gdLst/>
              <a:ahLst/>
              <a:cxnLst/>
              <a:rect l="l" t="t" r="r" b="b"/>
              <a:pathLst>
                <a:path w="541777" h="541777">
                  <a:moveTo>
                    <a:pt x="0" y="0"/>
                  </a:moveTo>
                  <a:lnTo>
                    <a:pt x="541777" y="0"/>
                  </a:lnTo>
                  <a:lnTo>
                    <a:pt x="541777" y="541777"/>
                  </a:lnTo>
                  <a:lnTo>
                    <a:pt x="0" y="5417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635083" y="3209366"/>
              <a:ext cx="541777" cy="541777"/>
            </a:xfrm>
            <a:custGeom>
              <a:avLst/>
              <a:gdLst/>
              <a:ahLst/>
              <a:cxnLst/>
              <a:rect l="l" t="t" r="r" b="b"/>
              <a:pathLst>
                <a:path w="541777" h="541777">
                  <a:moveTo>
                    <a:pt x="0" y="0"/>
                  </a:moveTo>
                  <a:lnTo>
                    <a:pt x="541777" y="0"/>
                  </a:lnTo>
                  <a:lnTo>
                    <a:pt x="541777" y="541777"/>
                  </a:lnTo>
                  <a:lnTo>
                    <a:pt x="0" y="5417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658731" y="4346979"/>
              <a:ext cx="541777" cy="541777"/>
            </a:xfrm>
            <a:custGeom>
              <a:avLst/>
              <a:gdLst/>
              <a:ahLst/>
              <a:cxnLst/>
              <a:rect l="l" t="t" r="r" b="b"/>
              <a:pathLst>
                <a:path w="541777" h="541777">
                  <a:moveTo>
                    <a:pt x="0" y="0"/>
                  </a:moveTo>
                  <a:lnTo>
                    <a:pt x="541777" y="0"/>
                  </a:lnTo>
                  <a:lnTo>
                    <a:pt x="541777" y="541776"/>
                  </a:lnTo>
                  <a:lnTo>
                    <a:pt x="0" y="541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2670518" y="3229176"/>
              <a:ext cx="14910577" cy="476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00"/>
                </a:lnSpc>
              </a:pPr>
              <a:r>
                <a:rPr lang="es-CR" sz="3000" dirty="0">
                  <a:solidFill>
                    <a:srgbClr val="000000"/>
                  </a:solidFill>
                  <a:latin typeface="Arial"/>
                </a:rPr>
                <a:t>Cambio en el paradigma regulatorio / papel del regulador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701615" y="4426516"/>
              <a:ext cx="14910577" cy="476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00"/>
                </a:lnSpc>
              </a:pPr>
              <a:r>
                <a:rPr lang="en-US" sz="3000" dirty="0">
                  <a:solidFill>
                    <a:srgbClr val="000000"/>
                  </a:solidFill>
                  <a:latin typeface="Arial"/>
                </a:rPr>
                <a:t>Agenda de la IAIS</a:t>
              </a:r>
            </a:p>
          </p:txBody>
        </p:sp>
        <p:sp>
          <p:nvSpPr>
            <p:cNvPr id="11" name="Freeform 11"/>
            <p:cNvSpPr/>
            <p:nvPr/>
          </p:nvSpPr>
          <p:spPr>
            <a:xfrm>
              <a:off x="1657074" y="5605401"/>
              <a:ext cx="518129" cy="518539"/>
            </a:xfrm>
            <a:custGeom>
              <a:avLst/>
              <a:gdLst/>
              <a:ahLst/>
              <a:cxnLst/>
              <a:rect l="l" t="t" r="r" b="b"/>
              <a:pathLst>
                <a:path w="541777" h="541777">
                  <a:moveTo>
                    <a:pt x="0" y="0"/>
                  </a:moveTo>
                  <a:lnTo>
                    <a:pt x="541777" y="0"/>
                  </a:lnTo>
                  <a:lnTo>
                    <a:pt x="541777" y="541777"/>
                  </a:lnTo>
                  <a:lnTo>
                    <a:pt x="0" y="5417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2670517" y="5573768"/>
              <a:ext cx="14910577" cy="23083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00"/>
                </a:lnSpc>
              </a:pPr>
              <a:r>
                <a:rPr lang="es-CR" sz="3000" dirty="0">
                  <a:solidFill>
                    <a:srgbClr val="000000"/>
                  </a:solidFill>
                  <a:latin typeface="Arial"/>
                </a:rPr>
                <a:t>Tendencias regulatorias en América Latina</a:t>
              </a:r>
            </a:p>
            <a:p>
              <a:pPr marL="457200" indent="-457200" algn="just">
                <a:lnSpc>
                  <a:spcPts val="3600"/>
                </a:lnSpc>
                <a:buFont typeface="Arial" panose="020B0604020202020204" pitchFamily="34" charset="0"/>
                <a:buChar char="•"/>
              </a:pPr>
              <a:r>
                <a:rPr lang="es-CR" sz="3000" dirty="0">
                  <a:solidFill>
                    <a:srgbClr val="000000"/>
                  </a:solidFill>
                  <a:latin typeface="Arial"/>
                </a:rPr>
                <a:t>Solvencia </a:t>
              </a:r>
            </a:p>
            <a:p>
              <a:pPr marL="457200" indent="-457200" algn="just">
                <a:lnSpc>
                  <a:spcPts val="3600"/>
                </a:lnSpc>
                <a:buFont typeface="Arial" panose="020B0604020202020204" pitchFamily="34" charset="0"/>
                <a:buChar char="•"/>
              </a:pPr>
              <a:r>
                <a:rPr lang="es-CR" sz="3000" dirty="0">
                  <a:solidFill>
                    <a:srgbClr val="000000"/>
                  </a:solidFill>
                  <a:latin typeface="Arial"/>
                </a:rPr>
                <a:t>Cambio climático y sostenibilidad</a:t>
              </a:r>
            </a:p>
            <a:p>
              <a:pPr marL="457200" indent="-457200" algn="just">
                <a:lnSpc>
                  <a:spcPts val="3600"/>
                </a:lnSpc>
                <a:buFont typeface="Arial" panose="020B0604020202020204" pitchFamily="34" charset="0"/>
                <a:buChar char="•"/>
              </a:pPr>
              <a:r>
                <a:rPr lang="es-CR" sz="3000" dirty="0">
                  <a:solidFill>
                    <a:srgbClr val="000000"/>
                  </a:solidFill>
                  <a:latin typeface="Arial"/>
                </a:rPr>
                <a:t>Innovación y transformación digital</a:t>
              </a:r>
            </a:p>
            <a:p>
              <a:pPr marL="457200" indent="-457200" algn="just">
                <a:lnSpc>
                  <a:spcPts val="3600"/>
                </a:lnSpc>
                <a:buFont typeface="Arial" panose="020B0604020202020204" pitchFamily="34" charset="0"/>
                <a:buChar char="•"/>
              </a:pPr>
              <a:r>
                <a:rPr lang="es-CR" sz="3000" dirty="0">
                  <a:solidFill>
                    <a:srgbClr val="000000"/>
                  </a:solidFill>
                  <a:latin typeface="Arial"/>
                </a:rPr>
                <a:t>Conducta de Negocio</a:t>
              </a:r>
            </a:p>
          </p:txBody>
        </p:sp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CEC62F1A-AD53-3C13-D4BA-94BB399D4850}"/>
                </a:ext>
              </a:extLst>
            </p:cNvPr>
            <p:cNvSpPr/>
            <p:nvPr/>
          </p:nvSpPr>
          <p:spPr>
            <a:xfrm>
              <a:off x="1694635" y="8268848"/>
              <a:ext cx="541777" cy="541777"/>
            </a:xfrm>
            <a:custGeom>
              <a:avLst/>
              <a:gdLst/>
              <a:ahLst/>
              <a:cxnLst/>
              <a:rect l="l" t="t" r="r" b="b"/>
              <a:pathLst>
                <a:path w="541777" h="541777">
                  <a:moveTo>
                    <a:pt x="0" y="0"/>
                  </a:moveTo>
                  <a:lnTo>
                    <a:pt x="541777" y="0"/>
                  </a:lnTo>
                  <a:lnTo>
                    <a:pt x="541777" y="541777"/>
                  </a:lnTo>
                  <a:lnTo>
                    <a:pt x="0" y="5417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341088A7-CF6A-1FD7-3114-57937B900325}"/>
                </a:ext>
              </a:extLst>
            </p:cNvPr>
            <p:cNvSpPr txBox="1"/>
            <p:nvPr/>
          </p:nvSpPr>
          <p:spPr>
            <a:xfrm>
              <a:off x="2670516" y="8334375"/>
              <a:ext cx="14910577" cy="476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00"/>
                </a:lnSpc>
              </a:pPr>
              <a:r>
                <a:rPr lang="es-CR" sz="3000" dirty="0">
                  <a:solidFill>
                    <a:srgbClr val="000000"/>
                  </a:solidFill>
                  <a:latin typeface="Arial"/>
                </a:rPr>
                <a:t>Reformas normativas en Costa Rica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530777" y="1109662"/>
            <a:ext cx="12255180" cy="841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s-CR" sz="4400" dirty="0">
                <a:solidFill>
                  <a:srgbClr val="343147"/>
                </a:solidFill>
                <a:latin typeface="Arial Black"/>
              </a:rPr>
              <a:t>Entorno Actual del Sector Asegurador</a:t>
            </a:r>
          </a:p>
        </p:txBody>
      </p:sp>
      <p:sp>
        <p:nvSpPr>
          <p:cNvPr id="5" name="Freeform 5"/>
          <p:cNvSpPr/>
          <p:nvPr/>
        </p:nvSpPr>
        <p:spPr>
          <a:xfrm rot="-10800000">
            <a:off x="0" y="0"/>
            <a:ext cx="18288000" cy="930122"/>
          </a:xfrm>
          <a:custGeom>
            <a:avLst/>
            <a:gdLst/>
            <a:ahLst/>
            <a:cxnLst/>
            <a:rect l="l" t="t" r="r" b="b"/>
            <a:pathLst>
              <a:path w="18602435" h="930122">
                <a:moveTo>
                  <a:pt x="0" y="0"/>
                </a:moveTo>
                <a:lnTo>
                  <a:pt x="18602435" y="0"/>
                </a:lnTo>
                <a:lnTo>
                  <a:pt x="18602435" y="930122"/>
                </a:lnTo>
                <a:lnTo>
                  <a:pt x="0" y="9301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BB47EF1-18C4-A3E4-9050-0C9538999D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8788264"/>
              </p:ext>
            </p:extLst>
          </p:nvPr>
        </p:nvGraphicFramePr>
        <p:xfrm>
          <a:off x="1143000" y="2139526"/>
          <a:ext cx="16643597" cy="716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Freeform 2"/>
          <p:cNvSpPr/>
          <p:nvPr/>
        </p:nvSpPr>
        <p:spPr>
          <a:xfrm>
            <a:off x="14785957" y="7822966"/>
            <a:ext cx="3219715" cy="1389844"/>
          </a:xfrm>
          <a:custGeom>
            <a:avLst/>
            <a:gdLst/>
            <a:ahLst/>
            <a:cxnLst/>
            <a:rect l="l" t="t" r="r" b="b"/>
            <a:pathLst>
              <a:path w="3219715" h="1389844">
                <a:moveTo>
                  <a:pt x="0" y="0"/>
                </a:moveTo>
                <a:lnTo>
                  <a:pt x="3219715" y="0"/>
                </a:lnTo>
                <a:lnTo>
                  <a:pt x="3219715" y="1389844"/>
                </a:lnTo>
                <a:lnTo>
                  <a:pt x="0" y="138984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540302" y="930123"/>
            <a:ext cx="12255180" cy="841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s-CR" sz="4400" dirty="0">
                <a:solidFill>
                  <a:srgbClr val="343147"/>
                </a:solidFill>
                <a:latin typeface="Arial Black"/>
              </a:rPr>
              <a:t>Principales Riesgos Globales </a:t>
            </a:r>
          </a:p>
        </p:txBody>
      </p:sp>
      <p:sp>
        <p:nvSpPr>
          <p:cNvPr id="5" name="Freeform 5"/>
          <p:cNvSpPr/>
          <p:nvPr/>
        </p:nvSpPr>
        <p:spPr>
          <a:xfrm rot="-10800000">
            <a:off x="0" y="0"/>
            <a:ext cx="18288000" cy="930122"/>
          </a:xfrm>
          <a:custGeom>
            <a:avLst/>
            <a:gdLst/>
            <a:ahLst/>
            <a:cxnLst/>
            <a:rect l="l" t="t" r="r" b="b"/>
            <a:pathLst>
              <a:path w="18602435" h="930122">
                <a:moveTo>
                  <a:pt x="0" y="0"/>
                </a:moveTo>
                <a:lnTo>
                  <a:pt x="18602435" y="0"/>
                </a:lnTo>
                <a:lnTo>
                  <a:pt x="18602435" y="930122"/>
                </a:lnTo>
                <a:lnTo>
                  <a:pt x="0" y="9301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6261ACA-FC6F-8623-DA06-5D3AD89CBB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302" y="1757786"/>
            <a:ext cx="14173200" cy="7599092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4795482" y="8572500"/>
            <a:ext cx="3219715" cy="1389844"/>
          </a:xfrm>
          <a:custGeom>
            <a:avLst/>
            <a:gdLst/>
            <a:ahLst/>
            <a:cxnLst/>
            <a:rect l="l" t="t" r="r" b="b"/>
            <a:pathLst>
              <a:path w="3219715" h="1389844">
                <a:moveTo>
                  <a:pt x="0" y="0"/>
                </a:moveTo>
                <a:lnTo>
                  <a:pt x="3219715" y="0"/>
                </a:lnTo>
                <a:lnTo>
                  <a:pt x="3219715" y="1389844"/>
                </a:lnTo>
                <a:lnTo>
                  <a:pt x="0" y="13898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7C2F27B-14E7-60A3-FE35-7C5CF333B764}"/>
              </a:ext>
            </a:extLst>
          </p:cNvPr>
          <p:cNvSpPr txBox="1"/>
          <p:nvPr/>
        </p:nvSpPr>
        <p:spPr>
          <a:xfrm>
            <a:off x="457200" y="95631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Fuente:  </a:t>
            </a:r>
            <a:r>
              <a:rPr lang="es-CR" dirty="0" err="1"/>
              <a:t>World</a:t>
            </a:r>
            <a:r>
              <a:rPr lang="es-CR" dirty="0"/>
              <a:t> </a:t>
            </a:r>
            <a:r>
              <a:rPr lang="es-CR" dirty="0" err="1"/>
              <a:t>Economic</a:t>
            </a:r>
            <a:r>
              <a:rPr lang="es-CR" dirty="0"/>
              <a:t> </a:t>
            </a:r>
            <a:r>
              <a:rPr lang="es-CR" dirty="0" err="1"/>
              <a:t>Forum</a:t>
            </a:r>
            <a:r>
              <a:rPr lang="es-CR" dirty="0"/>
              <a:t>. </a:t>
            </a:r>
            <a:r>
              <a:rPr lang="es-CR" dirty="0" err="1"/>
              <a:t>The</a:t>
            </a:r>
            <a:r>
              <a:rPr lang="es-CR" dirty="0"/>
              <a:t> Global </a:t>
            </a:r>
            <a:r>
              <a:rPr lang="es-CR" dirty="0" err="1"/>
              <a:t>Risks</a:t>
            </a:r>
            <a:r>
              <a:rPr lang="es-CR" dirty="0"/>
              <a:t> </a:t>
            </a:r>
            <a:r>
              <a:rPr lang="es-CR" dirty="0" err="1"/>
              <a:t>Report</a:t>
            </a:r>
            <a:r>
              <a:rPr lang="es-CR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461137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95482" y="8572500"/>
            <a:ext cx="3219715" cy="1389844"/>
          </a:xfrm>
          <a:custGeom>
            <a:avLst/>
            <a:gdLst/>
            <a:ahLst/>
            <a:cxnLst/>
            <a:rect l="l" t="t" r="r" b="b"/>
            <a:pathLst>
              <a:path w="3219715" h="1389844">
                <a:moveTo>
                  <a:pt x="0" y="0"/>
                </a:moveTo>
                <a:lnTo>
                  <a:pt x="3219715" y="0"/>
                </a:lnTo>
                <a:lnTo>
                  <a:pt x="3219715" y="1389844"/>
                </a:lnTo>
                <a:lnTo>
                  <a:pt x="0" y="1389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38534" y="1109662"/>
            <a:ext cx="14839666" cy="841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dirty="0">
                <a:solidFill>
                  <a:srgbClr val="343147"/>
                </a:solidFill>
                <a:latin typeface="Arial Black"/>
              </a:rPr>
              <a:t>Cambio de </a:t>
            </a:r>
            <a:r>
              <a:rPr lang="en-US" sz="4400" dirty="0" err="1">
                <a:solidFill>
                  <a:srgbClr val="343147"/>
                </a:solidFill>
                <a:latin typeface="Arial Black"/>
              </a:rPr>
              <a:t>Paradigma</a:t>
            </a:r>
            <a:r>
              <a:rPr lang="en-US" sz="4400" dirty="0">
                <a:solidFill>
                  <a:srgbClr val="343147"/>
                </a:solidFill>
                <a:latin typeface="Arial Black"/>
              </a:rPr>
              <a:t> del </a:t>
            </a:r>
            <a:r>
              <a:rPr lang="en-US" sz="4400" dirty="0" err="1">
                <a:solidFill>
                  <a:srgbClr val="343147"/>
                </a:solidFill>
                <a:latin typeface="Arial Black"/>
              </a:rPr>
              <a:t>Regulador</a:t>
            </a:r>
            <a:endParaRPr lang="en-US" sz="4400" dirty="0">
              <a:solidFill>
                <a:srgbClr val="343147"/>
              </a:solidFill>
              <a:latin typeface="Arial Black"/>
            </a:endParaRPr>
          </a:p>
        </p:txBody>
      </p:sp>
      <p:sp>
        <p:nvSpPr>
          <p:cNvPr id="5" name="Freeform 5"/>
          <p:cNvSpPr/>
          <p:nvPr/>
        </p:nvSpPr>
        <p:spPr>
          <a:xfrm rot="-10800000">
            <a:off x="0" y="0"/>
            <a:ext cx="18288000" cy="930122"/>
          </a:xfrm>
          <a:custGeom>
            <a:avLst/>
            <a:gdLst/>
            <a:ahLst/>
            <a:cxnLst/>
            <a:rect l="l" t="t" r="r" b="b"/>
            <a:pathLst>
              <a:path w="18602435" h="930122">
                <a:moveTo>
                  <a:pt x="0" y="0"/>
                </a:moveTo>
                <a:lnTo>
                  <a:pt x="18602435" y="0"/>
                </a:lnTo>
                <a:lnTo>
                  <a:pt x="18602435" y="930122"/>
                </a:lnTo>
                <a:lnTo>
                  <a:pt x="0" y="9301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4A610DF-2FB3-30CD-8F57-F3A1ADAF7E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5328469"/>
              </p:ext>
            </p:extLst>
          </p:nvPr>
        </p:nvGraphicFramePr>
        <p:xfrm>
          <a:off x="-457200" y="1974376"/>
          <a:ext cx="13448732" cy="3394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7FB1552-C1DF-151D-790D-CB03C6914D2F}"/>
              </a:ext>
            </a:extLst>
          </p:cNvPr>
          <p:cNvSpPr txBox="1"/>
          <p:nvPr/>
        </p:nvSpPr>
        <p:spPr>
          <a:xfrm>
            <a:off x="7848600" y="5428174"/>
            <a:ext cx="8001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R" sz="3100" dirty="0"/>
              <a:t>Regulación basada en principios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CR" sz="31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R" sz="3100" dirty="0"/>
              <a:t>Un mejor conocimiento del negocio supervisado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CR" sz="31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R" sz="3100" dirty="0"/>
              <a:t>Fomentar un mejor gobierno corporativo en las entidades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CR" sz="31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R" sz="3100" dirty="0"/>
              <a:t>Supervisión complementada con otras “líneas de defensa”:  auditoría interna y externa</a:t>
            </a:r>
          </a:p>
        </p:txBody>
      </p:sp>
      <p:sp>
        <p:nvSpPr>
          <p:cNvPr id="8" name="Flecha: curvada hacia la derecha 7">
            <a:extLst>
              <a:ext uri="{FF2B5EF4-FFF2-40B4-BE49-F238E27FC236}">
                <a16:creationId xmlns:a16="http://schemas.microsoft.com/office/drawing/2014/main" id="{4F47FBAA-0402-4865-A176-290F1555D712}"/>
              </a:ext>
            </a:extLst>
          </p:cNvPr>
          <p:cNvSpPr/>
          <p:nvPr/>
        </p:nvSpPr>
        <p:spPr>
          <a:xfrm>
            <a:off x="5556497" y="4850700"/>
            <a:ext cx="1492003" cy="3124200"/>
          </a:xfrm>
          <a:prstGeom prst="curved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chemeClr val="tx1"/>
              </a:solidFill>
            </a:endParaRPr>
          </a:p>
        </p:txBody>
      </p:sp>
      <p:sp>
        <p:nvSpPr>
          <p:cNvPr id="9" name="Abrir llave 8">
            <a:extLst>
              <a:ext uri="{FF2B5EF4-FFF2-40B4-BE49-F238E27FC236}">
                <a16:creationId xmlns:a16="http://schemas.microsoft.com/office/drawing/2014/main" id="{4AC940D5-1F41-7EE1-9D24-DE66AC52F7FB}"/>
              </a:ext>
            </a:extLst>
          </p:cNvPr>
          <p:cNvSpPr/>
          <p:nvPr/>
        </p:nvSpPr>
        <p:spPr>
          <a:xfrm>
            <a:off x="7315200" y="5143500"/>
            <a:ext cx="533400" cy="48188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20909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95482" y="8572500"/>
            <a:ext cx="3219715" cy="1389844"/>
          </a:xfrm>
          <a:custGeom>
            <a:avLst/>
            <a:gdLst/>
            <a:ahLst/>
            <a:cxnLst/>
            <a:rect l="l" t="t" r="r" b="b"/>
            <a:pathLst>
              <a:path w="3219715" h="1389844">
                <a:moveTo>
                  <a:pt x="0" y="0"/>
                </a:moveTo>
                <a:lnTo>
                  <a:pt x="3219715" y="0"/>
                </a:lnTo>
                <a:lnTo>
                  <a:pt x="3219715" y="1389844"/>
                </a:lnTo>
                <a:lnTo>
                  <a:pt x="0" y="1389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24167" y="930123"/>
            <a:ext cx="14839666" cy="841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s-CR" sz="4400" dirty="0">
                <a:solidFill>
                  <a:srgbClr val="343147"/>
                </a:solidFill>
                <a:latin typeface="Arial Black"/>
              </a:rPr>
              <a:t>¿Cuál es el mandato del supervisor?</a:t>
            </a:r>
          </a:p>
        </p:txBody>
      </p:sp>
      <p:sp>
        <p:nvSpPr>
          <p:cNvPr id="5" name="Freeform 5"/>
          <p:cNvSpPr/>
          <p:nvPr/>
        </p:nvSpPr>
        <p:spPr>
          <a:xfrm rot="-10800000">
            <a:off x="0" y="0"/>
            <a:ext cx="18288000" cy="930122"/>
          </a:xfrm>
          <a:custGeom>
            <a:avLst/>
            <a:gdLst/>
            <a:ahLst/>
            <a:cxnLst/>
            <a:rect l="l" t="t" r="r" b="b"/>
            <a:pathLst>
              <a:path w="18602435" h="930122">
                <a:moveTo>
                  <a:pt x="0" y="0"/>
                </a:moveTo>
                <a:lnTo>
                  <a:pt x="18602435" y="0"/>
                </a:lnTo>
                <a:lnTo>
                  <a:pt x="18602435" y="930122"/>
                </a:lnTo>
                <a:lnTo>
                  <a:pt x="0" y="9301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7A58233-B1A1-C838-5EED-8474A072A1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9229541"/>
              </p:ext>
            </p:extLst>
          </p:nvPr>
        </p:nvGraphicFramePr>
        <p:xfrm>
          <a:off x="272803" y="1941786"/>
          <a:ext cx="16592266" cy="7462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84776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4678440" y="4678440"/>
            <a:ext cx="10287002" cy="930122"/>
          </a:xfrm>
          <a:custGeom>
            <a:avLst/>
            <a:gdLst/>
            <a:ahLst/>
            <a:cxnLst/>
            <a:rect l="l" t="t" r="r" b="b"/>
            <a:pathLst>
              <a:path w="18602435" h="930122">
                <a:moveTo>
                  <a:pt x="0" y="0"/>
                </a:moveTo>
                <a:lnTo>
                  <a:pt x="18602435" y="0"/>
                </a:lnTo>
                <a:lnTo>
                  <a:pt x="18602435" y="930122"/>
                </a:lnTo>
                <a:lnTo>
                  <a:pt x="0" y="9301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073274" y="347697"/>
            <a:ext cx="14141452" cy="695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89"/>
              </a:lnSpc>
            </a:pPr>
            <a:r>
              <a:rPr lang="en-US" sz="4400" dirty="0">
                <a:solidFill>
                  <a:srgbClr val="343147"/>
                </a:solidFill>
                <a:latin typeface="Poppins Medium Bold"/>
              </a:rPr>
              <a:t>Agenda de la IAIS</a:t>
            </a:r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68DD2524-5961-7ED9-3B47-3514AC54A8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2617244"/>
              </p:ext>
            </p:extLst>
          </p:nvPr>
        </p:nvGraphicFramePr>
        <p:xfrm>
          <a:off x="1618047" y="3619500"/>
          <a:ext cx="15312254" cy="5809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7281360E-B33A-C333-1565-F5DACBC6E904}"/>
              </a:ext>
            </a:extLst>
          </p:cNvPr>
          <p:cNvSpPr/>
          <p:nvPr/>
        </p:nvSpPr>
        <p:spPr>
          <a:xfrm>
            <a:off x="2073274" y="1506562"/>
            <a:ext cx="144018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4000" dirty="0"/>
              <a:t>Evaluación  y Supervisión </a:t>
            </a:r>
            <a:r>
              <a:rPr lang="es-CR" sz="4000" dirty="0" err="1"/>
              <a:t>Macroprudencial</a:t>
            </a:r>
            <a:r>
              <a:rPr lang="es-CR" sz="4000" dirty="0"/>
              <a:t>  / </a:t>
            </a:r>
          </a:p>
          <a:p>
            <a:pPr algn="ctr"/>
            <a:r>
              <a:rPr lang="es-CR" sz="4000" dirty="0"/>
              <a:t>Estándar de Capital para Seguros (ICS) y Marco Holístico  /</a:t>
            </a:r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096314C0-EE59-CF92-012D-9C0F77A55B89}"/>
              </a:ext>
            </a:extLst>
          </p:cNvPr>
          <p:cNvSpPr/>
          <p:nvPr/>
        </p:nvSpPr>
        <p:spPr>
          <a:xfrm>
            <a:off x="14865216" y="8941960"/>
            <a:ext cx="3219715" cy="1389844"/>
          </a:xfrm>
          <a:custGeom>
            <a:avLst/>
            <a:gdLst/>
            <a:ahLst/>
            <a:cxnLst/>
            <a:rect l="l" t="t" r="r" b="b"/>
            <a:pathLst>
              <a:path w="3219715" h="1389844">
                <a:moveTo>
                  <a:pt x="0" y="0"/>
                </a:moveTo>
                <a:lnTo>
                  <a:pt x="3219715" y="0"/>
                </a:lnTo>
                <a:lnTo>
                  <a:pt x="3219715" y="1389844"/>
                </a:lnTo>
                <a:lnTo>
                  <a:pt x="0" y="138984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r>
              <a:rPr lang="es-CR" dirty="0"/>
              <a:t> 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CAF6123-03AE-3035-CE84-0F8B26FDD150}"/>
              </a:ext>
            </a:extLst>
          </p:cNvPr>
          <p:cNvSpPr txBox="1"/>
          <p:nvPr/>
        </p:nvSpPr>
        <p:spPr>
          <a:xfrm>
            <a:off x="2073274" y="9639300"/>
            <a:ext cx="8518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Fuente:  IAIS Road </a:t>
            </a:r>
            <a:r>
              <a:rPr lang="es-CR" dirty="0" err="1"/>
              <a:t>map</a:t>
            </a:r>
            <a:r>
              <a:rPr lang="es-CR" dirty="0"/>
              <a:t> 2023-2024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4678440" y="4678440"/>
            <a:ext cx="10287002" cy="930122"/>
          </a:xfrm>
          <a:custGeom>
            <a:avLst/>
            <a:gdLst/>
            <a:ahLst/>
            <a:cxnLst/>
            <a:rect l="l" t="t" r="r" b="b"/>
            <a:pathLst>
              <a:path w="18602435" h="930122">
                <a:moveTo>
                  <a:pt x="0" y="0"/>
                </a:moveTo>
                <a:lnTo>
                  <a:pt x="18602435" y="0"/>
                </a:lnTo>
                <a:lnTo>
                  <a:pt x="18602435" y="930122"/>
                </a:lnTo>
                <a:lnTo>
                  <a:pt x="0" y="9301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36357" y="695325"/>
            <a:ext cx="14141452" cy="67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89"/>
              </a:lnSpc>
            </a:pPr>
            <a:r>
              <a:rPr lang="es-CR" sz="4400" dirty="0">
                <a:solidFill>
                  <a:srgbClr val="343147"/>
                </a:solidFill>
                <a:latin typeface="Poppins Medium Bold"/>
              </a:rPr>
              <a:t>Tendencias de Regulación en América  Latina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670519" y="2335457"/>
            <a:ext cx="14910577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s-CR" sz="3000" dirty="0">
                <a:solidFill>
                  <a:srgbClr val="000000"/>
                </a:solidFill>
                <a:latin typeface="Arial"/>
              </a:rPr>
              <a:t>Solvencia y normas contables</a:t>
            </a:r>
          </a:p>
        </p:txBody>
      </p:sp>
      <p:sp>
        <p:nvSpPr>
          <p:cNvPr id="8" name="Freeform 8"/>
          <p:cNvSpPr/>
          <p:nvPr/>
        </p:nvSpPr>
        <p:spPr>
          <a:xfrm>
            <a:off x="1658731" y="4872612"/>
            <a:ext cx="541777" cy="541777"/>
          </a:xfrm>
          <a:custGeom>
            <a:avLst/>
            <a:gdLst/>
            <a:ahLst/>
            <a:cxnLst/>
            <a:rect l="l" t="t" r="r" b="b"/>
            <a:pathLst>
              <a:path w="541777" h="541777">
                <a:moveTo>
                  <a:pt x="0" y="0"/>
                </a:moveTo>
                <a:lnTo>
                  <a:pt x="541777" y="0"/>
                </a:lnTo>
                <a:lnTo>
                  <a:pt x="541777" y="541776"/>
                </a:lnTo>
                <a:lnTo>
                  <a:pt x="0" y="5417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670519" y="3636798"/>
            <a:ext cx="14910577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s-CR" sz="3000" dirty="0">
                <a:solidFill>
                  <a:srgbClr val="000000"/>
                </a:solidFill>
                <a:latin typeface="Arial"/>
              </a:rPr>
              <a:t>Cambio Climático y Sostenibilidad</a:t>
            </a:r>
          </a:p>
        </p:txBody>
      </p:sp>
      <p:sp>
        <p:nvSpPr>
          <p:cNvPr id="11" name="Freeform 11"/>
          <p:cNvSpPr/>
          <p:nvPr/>
        </p:nvSpPr>
        <p:spPr>
          <a:xfrm>
            <a:off x="1658731" y="6088469"/>
            <a:ext cx="541777" cy="541777"/>
          </a:xfrm>
          <a:custGeom>
            <a:avLst/>
            <a:gdLst/>
            <a:ahLst/>
            <a:cxnLst/>
            <a:rect l="l" t="t" r="r" b="b"/>
            <a:pathLst>
              <a:path w="541777" h="541777">
                <a:moveTo>
                  <a:pt x="0" y="0"/>
                </a:moveTo>
                <a:lnTo>
                  <a:pt x="541777" y="0"/>
                </a:lnTo>
                <a:lnTo>
                  <a:pt x="541777" y="541777"/>
                </a:lnTo>
                <a:lnTo>
                  <a:pt x="0" y="5417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096314C0-EE59-CF92-012D-9C0F77A55B89}"/>
              </a:ext>
            </a:extLst>
          </p:cNvPr>
          <p:cNvSpPr/>
          <p:nvPr/>
        </p:nvSpPr>
        <p:spPr>
          <a:xfrm>
            <a:off x="14795482" y="8572500"/>
            <a:ext cx="3219715" cy="1389844"/>
          </a:xfrm>
          <a:custGeom>
            <a:avLst/>
            <a:gdLst/>
            <a:ahLst/>
            <a:cxnLst/>
            <a:rect l="l" t="t" r="r" b="b"/>
            <a:pathLst>
              <a:path w="3219715" h="1389844">
                <a:moveTo>
                  <a:pt x="0" y="0"/>
                </a:moveTo>
                <a:lnTo>
                  <a:pt x="3219715" y="0"/>
                </a:lnTo>
                <a:lnTo>
                  <a:pt x="3219715" y="1389844"/>
                </a:lnTo>
                <a:lnTo>
                  <a:pt x="0" y="13898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517110F6-DF70-D35B-DD29-AEC45F0D899C}"/>
              </a:ext>
            </a:extLst>
          </p:cNvPr>
          <p:cNvSpPr txBox="1"/>
          <p:nvPr/>
        </p:nvSpPr>
        <p:spPr>
          <a:xfrm>
            <a:off x="2680043" y="6088469"/>
            <a:ext cx="14910577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s-CR" sz="3000" dirty="0">
                <a:solidFill>
                  <a:srgbClr val="000000"/>
                </a:solidFill>
                <a:latin typeface="Arial"/>
              </a:rPr>
              <a:t>Innovación y transformación digital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D8B70407-1452-9754-566B-49F3C950795C}"/>
              </a:ext>
            </a:extLst>
          </p:cNvPr>
          <p:cNvSpPr txBox="1"/>
          <p:nvPr/>
        </p:nvSpPr>
        <p:spPr>
          <a:xfrm>
            <a:off x="2665756" y="4919077"/>
            <a:ext cx="1491057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s-CR" sz="3000" dirty="0">
                <a:solidFill>
                  <a:srgbClr val="000000"/>
                </a:solidFill>
                <a:latin typeface="Arial"/>
              </a:rPr>
              <a:t>Conducta de negocio</a:t>
            </a: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0AE64B41-5AFF-D2E3-07A7-2CE99608CA69}"/>
              </a:ext>
            </a:extLst>
          </p:cNvPr>
          <p:cNvSpPr/>
          <p:nvPr/>
        </p:nvSpPr>
        <p:spPr>
          <a:xfrm>
            <a:off x="1658730" y="2486268"/>
            <a:ext cx="541777" cy="541777"/>
          </a:xfrm>
          <a:custGeom>
            <a:avLst/>
            <a:gdLst/>
            <a:ahLst/>
            <a:cxnLst/>
            <a:rect l="l" t="t" r="r" b="b"/>
            <a:pathLst>
              <a:path w="541777" h="541777">
                <a:moveTo>
                  <a:pt x="0" y="0"/>
                </a:moveTo>
                <a:lnTo>
                  <a:pt x="541777" y="0"/>
                </a:lnTo>
                <a:lnTo>
                  <a:pt x="541777" y="541776"/>
                </a:lnTo>
                <a:lnTo>
                  <a:pt x="0" y="5417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E241495-DB9E-3017-8DC7-C63F6DB33CDD}"/>
              </a:ext>
            </a:extLst>
          </p:cNvPr>
          <p:cNvSpPr/>
          <p:nvPr/>
        </p:nvSpPr>
        <p:spPr>
          <a:xfrm>
            <a:off x="1696486" y="3656754"/>
            <a:ext cx="541777" cy="541777"/>
          </a:xfrm>
          <a:custGeom>
            <a:avLst/>
            <a:gdLst/>
            <a:ahLst/>
            <a:cxnLst/>
            <a:rect l="l" t="t" r="r" b="b"/>
            <a:pathLst>
              <a:path w="541777" h="541777">
                <a:moveTo>
                  <a:pt x="0" y="0"/>
                </a:moveTo>
                <a:lnTo>
                  <a:pt x="541777" y="0"/>
                </a:lnTo>
                <a:lnTo>
                  <a:pt x="541777" y="541777"/>
                </a:lnTo>
                <a:lnTo>
                  <a:pt x="0" y="5417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9FC552CA-F1AC-2FC5-8FA6-CAAD996A4548}"/>
              </a:ext>
            </a:extLst>
          </p:cNvPr>
          <p:cNvSpPr/>
          <p:nvPr/>
        </p:nvSpPr>
        <p:spPr>
          <a:xfrm>
            <a:off x="1802198" y="7434813"/>
            <a:ext cx="541777" cy="541777"/>
          </a:xfrm>
          <a:custGeom>
            <a:avLst/>
            <a:gdLst/>
            <a:ahLst/>
            <a:cxnLst/>
            <a:rect l="l" t="t" r="r" b="b"/>
            <a:pathLst>
              <a:path w="541777" h="541777">
                <a:moveTo>
                  <a:pt x="0" y="0"/>
                </a:moveTo>
                <a:lnTo>
                  <a:pt x="541777" y="0"/>
                </a:lnTo>
                <a:lnTo>
                  <a:pt x="541777" y="541776"/>
                </a:lnTo>
                <a:lnTo>
                  <a:pt x="0" y="5417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3CF6BF93-9EED-6F46-3F7C-A9860B34055D}"/>
              </a:ext>
            </a:extLst>
          </p:cNvPr>
          <p:cNvSpPr txBox="1"/>
          <p:nvPr/>
        </p:nvSpPr>
        <p:spPr>
          <a:xfrm>
            <a:off x="2809223" y="7481278"/>
            <a:ext cx="1491057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dirty="0" err="1">
                <a:solidFill>
                  <a:srgbClr val="000000"/>
                </a:solidFill>
                <a:latin typeface="Arial"/>
              </a:rPr>
              <a:t>Otros</a:t>
            </a:r>
            <a:endParaRPr lang="en-US" sz="3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7FAE6118-ADC4-2E0E-779A-80D193B9A5CC}"/>
              </a:ext>
            </a:extLst>
          </p:cNvPr>
          <p:cNvSpPr/>
          <p:nvPr/>
        </p:nvSpPr>
        <p:spPr>
          <a:xfrm>
            <a:off x="11963400" y="3687496"/>
            <a:ext cx="4439311" cy="3793781"/>
          </a:xfrm>
          <a:prstGeom prst="ellipse">
            <a:avLst/>
          </a:prstGeom>
          <a:solidFill>
            <a:srgbClr val="00CAF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800" dirty="0"/>
              <a:t>Disparidad en el avance y desarrollo de los diferentes temas </a:t>
            </a:r>
          </a:p>
        </p:txBody>
      </p:sp>
      <p:pic>
        <p:nvPicPr>
          <p:cNvPr id="18" name="Gráfico 17" descr="Luces encendidas con relleno sólido">
            <a:extLst>
              <a:ext uri="{FF2B5EF4-FFF2-40B4-BE49-F238E27FC236}">
                <a16:creationId xmlns:a16="http://schemas.microsoft.com/office/drawing/2014/main" id="{E988B47C-D39D-1C46-9DA9-472D7A121B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725855" y="377447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1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95482" y="8572500"/>
            <a:ext cx="3219715" cy="1389844"/>
          </a:xfrm>
          <a:custGeom>
            <a:avLst/>
            <a:gdLst/>
            <a:ahLst/>
            <a:cxnLst/>
            <a:rect l="l" t="t" r="r" b="b"/>
            <a:pathLst>
              <a:path w="3219715" h="1389844">
                <a:moveTo>
                  <a:pt x="0" y="0"/>
                </a:moveTo>
                <a:lnTo>
                  <a:pt x="3219715" y="0"/>
                </a:lnTo>
                <a:lnTo>
                  <a:pt x="3219715" y="1389844"/>
                </a:lnTo>
                <a:lnTo>
                  <a:pt x="0" y="1389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24167" y="918299"/>
            <a:ext cx="14839666" cy="841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s-CR" sz="4400" dirty="0">
                <a:solidFill>
                  <a:srgbClr val="343147"/>
                </a:solidFill>
                <a:latin typeface="Arial Black"/>
              </a:rPr>
              <a:t>Transición a regímenes de solvencia II (1)</a:t>
            </a:r>
          </a:p>
        </p:txBody>
      </p:sp>
      <p:sp>
        <p:nvSpPr>
          <p:cNvPr id="5" name="Freeform 5"/>
          <p:cNvSpPr/>
          <p:nvPr/>
        </p:nvSpPr>
        <p:spPr>
          <a:xfrm rot="-10800000">
            <a:off x="0" y="0"/>
            <a:ext cx="18288000" cy="930122"/>
          </a:xfrm>
          <a:custGeom>
            <a:avLst/>
            <a:gdLst/>
            <a:ahLst/>
            <a:cxnLst/>
            <a:rect l="l" t="t" r="r" b="b"/>
            <a:pathLst>
              <a:path w="18602435" h="930122">
                <a:moveTo>
                  <a:pt x="0" y="0"/>
                </a:moveTo>
                <a:lnTo>
                  <a:pt x="18602435" y="0"/>
                </a:lnTo>
                <a:lnTo>
                  <a:pt x="18602435" y="930122"/>
                </a:lnTo>
                <a:lnTo>
                  <a:pt x="0" y="9301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1CBFF5D-B635-A176-AD74-A75DAEAE4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2060981"/>
            <a:ext cx="9144000" cy="688792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D4EFE03-BC46-9457-CD43-F491607CF38E}"/>
              </a:ext>
            </a:extLst>
          </p:cNvPr>
          <p:cNvSpPr txBox="1"/>
          <p:nvPr/>
        </p:nvSpPr>
        <p:spPr>
          <a:xfrm>
            <a:off x="1295400" y="9368701"/>
            <a:ext cx="1158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Fuente:  Mapfre  </a:t>
            </a:r>
            <a:r>
              <a:rPr lang="es-CR" dirty="0" err="1"/>
              <a:t>Economics</a:t>
            </a:r>
            <a:r>
              <a:rPr lang="es-CR" dirty="0"/>
              <a:t> (2016)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20712EC-3729-CF0B-448D-5EE9C55A5132}"/>
              </a:ext>
            </a:extLst>
          </p:cNvPr>
          <p:cNvSpPr txBox="1"/>
          <p:nvPr/>
        </p:nvSpPr>
        <p:spPr>
          <a:xfrm>
            <a:off x="10287000" y="3021431"/>
            <a:ext cx="77281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dirty="0"/>
              <a:t>Esquema que busca: </a:t>
            </a:r>
          </a:p>
          <a:p>
            <a:endParaRPr lang="es-CR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R" sz="3200" dirty="0"/>
              <a:t>Ajustar los requerimientos de capital y reservas a los niveles de riesgos de cada entidad aseguradora.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CR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R" sz="3200" dirty="0"/>
              <a:t>Mayores niveles de control sobre la operación de las entidades aseguradoras, por parte de la administración</a:t>
            </a:r>
          </a:p>
        </p:txBody>
      </p:sp>
    </p:spTree>
    <p:extLst>
      <p:ext uri="{BB962C8B-B14F-4D97-AF65-F5344CB8AC3E}">
        <p14:creationId xmlns:p14="http://schemas.microsoft.com/office/powerpoint/2010/main" val="3241708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ño xmlns="b875e23b-67d9-4b2e-bdec-edacbf90b326">2023</Año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D80BB76B186E743A9B13DE7764E2F86" ma:contentTypeVersion="1" ma:contentTypeDescription="Crear nuevo documento." ma:contentTypeScope="" ma:versionID="c9adfbefc471cccd0172bd2f5574bc5b">
  <xsd:schema xmlns:xsd="http://www.w3.org/2001/XMLSchema" xmlns:xs="http://www.w3.org/2001/XMLSchema" xmlns:p="http://schemas.microsoft.com/office/2006/metadata/properties" xmlns:ns2="b875e23b-67d9-4b2e-bdec-edacbf90b326" targetNamespace="http://schemas.microsoft.com/office/2006/metadata/properties" ma:root="true" ma:fieldsID="ce2d7a6c525cad1735e453ae5c63938c" ns2:_="">
    <xsd:import namespace="b875e23b-67d9-4b2e-bdec-edacbf90b326"/>
    <xsd:element name="properties">
      <xsd:complexType>
        <xsd:sequence>
          <xsd:element name="documentManagement">
            <xsd:complexType>
              <xsd:all>
                <xsd:element ref="ns2:Añ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75e23b-67d9-4b2e-bdec-edacbf90b326" elementFormDefault="qualified">
    <xsd:import namespace="http://schemas.microsoft.com/office/2006/documentManagement/types"/>
    <xsd:import namespace="http://schemas.microsoft.com/office/infopath/2007/PartnerControls"/>
    <xsd:element name="Año" ma:index="8" nillable="true" ma:displayName="Año" ma:default="2023" ma:format="Dropdown" ma:internalName="A_x00f1_o">
      <xsd:simpleType>
        <xsd:restriction base="dms:Choice"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  <xsd:enumeration value="2026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Asunt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5AB5E4-EE81-465B-926D-8BEDF6C953A4}">
  <ds:schemaRefs>
    <ds:schemaRef ds:uri="http://purl.org/dc/dcmitype/"/>
    <ds:schemaRef ds:uri="b875e23b-67d9-4b2e-bdec-edacbf90b326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EC9777C-B1C3-4B03-895E-74992DAD55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55C71D-2E69-4632-997F-24BE0F6092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75e23b-67d9-4b2e-bdec-edacbf90b3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909</Words>
  <Application>Microsoft Office PowerPoint</Application>
  <PresentationFormat>Personalizado</PresentationFormat>
  <Paragraphs>126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Poppins Medium Bold</vt:lpstr>
      <vt:lpstr>Wingdings</vt:lpstr>
      <vt:lpstr>Arial Black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MOLINA LOPEZ MELISSA</dc:creator>
  <cp:lastModifiedBy>GONZALEZ HAUG CELIA MARIA</cp:lastModifiedBy>
  <cp:revision>7</cp:revision>
  <dcterms:created xsi:type="dcterms:W3CDTF">2006-08-16T00:00:00Z</dcterms:created>
  <dcterms:modified xsi:type="dcterms:W3CDTF">2023-08-28T15:09:40Z</dcterms:modified>
  <dc:identifier>DAFnu9tnPtE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0x0101009D80BB76B186E743A9B13DE7764E2F86</vt:lpwstr>
  </property>
</Properties>
</file>