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24" r:id="rId1"/>
  </p:sldMasterIdLst>
  <p:notesMasterIdLst>
    <p:notesMasterId r:id="rId8"/>
  </p:notesMasterIdLst>
  <p:sldIdLst>
    <p:sldId id="917" r:id="rId2"/>
    <p:sldId id="312" r:id="rId3"/>
    <p:sldId id="313" r:id="rId4"/>
    <p:sldId id="918" r:id="rId5"/>
    <p:sldId id="920" r:id="rId6"/>
    <p:sldId id="919" r:id="rId7"/>
  </p:sldIdLst>
  <p:sldSz cx="9144000" cy="5143500" type="screen16x9"/>
  <p:notesSz cx="6858000" cy="9144000"/>
  <p:embeddedFontLst>
    <p:embeddedFont>
      <p:font typeface="Bahnschrift SemiBold SemiConden" panose="020B0502040204020203" pitchFamily="34" charset="0"/>
      <p:bold r:id="rId9"/>
    </p:embeddedFont>
    <p:embeddedFont>
      <p:font typeface="Bebas Neue" panose="020B0606020202050201" pitchFamily="3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orbel" panose="020B0503020204020204" pitchFamily="34" charset="0"/>
      <p:regular r:id="rId15"/>
      <p:bold r:id="rId16"/>
      <p:italic r:id="rId17"/>
      <p:boldItalic r:id="rId18"/>
    </p:embeddedFont>
    <p:embeddedFont>
      <p:font typeface="Franklin Gothic Book" panose="020B0503020102020204" pitchFamily="34" charset="0"/>
      <p:regular r:id="rId19"/>
      <p:italic r:id="rId20"/>
    </p:embeddedFont>
    <p:embeddedFont>
      <p:font typeface="Glass Antiqua" panose="020B0604020202020204" charset="0"/>
      <p:regular r:id="rId21"/>
    </p:embeddedFont>
    <p:embeddedFont>
      <p:font typeface="Tahoma" panose="020B0604030504040204" pitchFamily="34" charset="0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6314"/>
    <a:srgbClr val="41DFB9"/>
    <a:srgbClr val="A6F0DE"/>
    <a:srgbClr val="9CF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A6254E8-2E91-4AF9-9235-4EA833D1F7EA}">
  <a:tblStyle styleId="{AA6254E8-2E91-4AF9-9235-4EA833D1F7E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5" d="100"/>
          <a:sy n="95" d="100"/>
        </p:scale>
        <p:origin x="1090" y="2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F35A52-4AC0-446F-A72E-EEEC14FFE108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HN"/>
        </a:p>
      </dgm:t>
    </dgm:pt>
    <dgm:pt modelId="{156991AF-9C24-4898-8945-32FBA85A3B97}">
      <dgm:prSet phldrT="[Texto]" custT="1"/>
      <dgm:spPr/>
      <dgm:t>
        <a:bodyPr/>
        <a:lstStyle/>
        <a:p>
          <a:r>
            <a:rPr lang="es-HN" sz="1400" b="1" dirty="0"/>
            <a:t>Revisión de LARG</a:t>
          </a:r>
        </a:p>
      </dgm:t>
    </dgm:pt>
    <dgm:pt modelId="{E31B43A3-D640-4CE7-BE80-367B04404A7C}" type="parTrans" cxnId="{63B1A77C-20D8-4385-A1A9-2DFEC6862CD6}">
      <dgm:prSet/>
      <dgm:spPr/>
      <dgm:t>
        <a:bodyPr/>
        <a:lstStyle/>
        <a:p>
          <a:endParaRPr lang="es-HN" b="1"/>
        </a:p>
      </dgm:t>
    </dgm:pt>
    <dgm:pt modelId="{473AC571-E4C3-4915-A8CA-0A2280918262}" type="sibTrans" cxnId="{63B1A77C-20D8-4385-A1A9-2DFEC6862CD6}">
      <dgm:prSet/>
      <dgm:spPr/>
      <dgm:t>
        <a:bodyPr/>
        <a:lstStyle/>
        <a:p>
          <a:endParaRPr lang="es-HN" b="1"/>
        </a:p>
      </dgm:t>
    </dgm:pt>
    <dgm:pt modelId="{C4616EB4-1A95-4FC4-B61D-D9492D07EB1C}">
      <dgm:prSet phldrT="[Texto]" custT="1"/>
      <dgm:spPr/>
      <dgm:t>
        <a:bodyPr/>
        <a:lstStyle/>
        <a:p>
          <a:r>
            <a:rPr lang="es-HN" sz="1400" b="1" dirty="0"/>
            <a:t>LARG observaciones a las Compañía</a:t>
          </a:r>
        </a:p>
      </dgm:t>
    </dgm:pt>
    <dgm:pt modelId="{76AD01F3-BE13-4081-A755-7F66A0DB0C53}" type="parTrans" cxnId="{84269FB6-CD66-40C1-8A10-427FF65CBE91}">
      <dgm:prSet/>
      <dgm:spPr/>
      <dgm:t>
        <a:bodyPr/>
        <a:lstStyle/>
        <a:p>
          <a:endParaRPr lang="es-HN" b="1"/>
        </a:p>
      </dgm:t>
    </dgm:pt>
    <dgm:pt modelId="{325E4153-EE34-44B9-9D95-D31352054DE2}" type="sibTrans" cxnId="{84269FB6-CD66-40C1-8A10-427FF65CBE91}">
      <dgm:prSet/>
      <dgm:spPr/>
      <dgm:t>
        <a:bodyPr/>
        <a:lstStyle/>
        <a:p>
          <a:endParaRPr lang="es-HN" b="1"/>
        </a:p>
      </dgm:t>
    </dgm:pt>
    <dgm:pt modelId="{688B5FD4-A1F6-432D-A2C5-BB8C2EDA1E8F}">
      <dgm:prSet phldrT="[Texto]" custT="1"/>
      <dgm:spPr/>
      <dgm:t>
        <a:bodyPr/>
        <a:lstStyle/>
        <a:p>
          <a:r>
            <a:rPr lang="es-HN" sz="1400" b="1" dirty="0"/>
            <a:t>Compañía Corrige o aclara</a:t>
          </a:r>
        </a:p>
      </dgm:t>
    </dgm:pt>
    <dgm:pt modelId="{92B0EABD-66DD-4387-9BFA-FAEF8FDEEE74}" type="parTrans" cxnId="{47DD7A29-C89C-4ED5-A977-3A93CF4EB1C2}">
      <dgm:prSet/>
      <dgm:spPr/>
      <dgm:t>
        <a:bodyPr/>
        <a:lstStyle/>
        <a:p>
          <a:endParaRPr lang="es-HN" b="1"/>
        </a:p>
      </dgm:t>
    </dgm:pt>
    <dgm:pt modelId="{9C80BAFE-495F-403C-813D-2F75E1801FD3}" type="sibTrans" cxnId="{47DD7A29-C89C-4ED5-A977-3A93CF4EB1C2}">
      <dgm:prSet/>
      <dgm:spPr/>
      <dgm:t>
        <a:bodyPr/>
        <a:lstStyle/>
        <a:p>
          <a:endParaRPr lang="es-HN" b="1"/>
        </a:p>
      </dgm:t>
    </dgm:pt>
    <dgm:pt modelId="{D33FDEE7-8D16-49AD-9C62-56D9814F5DC0}">
      <dgm:prSet phldrT="[Texto]" custT="1"/>
      <dgm:spPr/>
      <dgm:t>
        <a:bodyPr/>
        <a:lstStyle/>
        <a:p>
          <a:r>
            <a:rPr lang="es-HN" sz="1400" b="1" dirty="0"/>
            <a:t>Envía nuevamente a LARG</a:t>
          </a:r>
        </a:p>
      </dgm:t>
    </dgm:pt>
    <dgm:pt modelId="{65046258-958D-4D11-85E8-3A2790E49E04}" type="parTrans" cxnId="{47DAB98B-04BA-4C60-890E-572AF5A1CAAD}">
      <dgm:prSet/>
      <dgm:spPr/>
      <dgm:t>
        <a:bodyPr/>
        <a:lstStyle/>
        <a:p>
          <a:endParaRPr lang="es-HN" b="1"/>
        </a:p>
      </dgm:t>
    </dgm:pt>
    <dgm:pt modelId="{110E6257-A1E2-479D-B30C-5CB8D6C0BE79}" type="sibTrans" cxnId="{47DAB98B-04BA-4C60-890E-572AF5A1CAAD}">
      <dgm:prSet/>
      <dgm:spPr/>
      <dgm:t>
        <a:bodyPr/>
        <a:lstStyle/>
        <a:p>
          <a:endParaRPr lang="es-HN" b="1"/>
        </a:p>
      </dgm:t>
    </dgm:pt>
    <dgm:pt modelId="{17F5A7D5-C6B4-427F-8686-6604D932BA02}">
      <dgm:prSet phldrT="[Texto]" custT="1"/>
      <dgm:spPr/>
      <dgm:t>
        <a:bodyPr/>
        <a:lstStyle/>
        <a:p>
          <a:r>
            <a:rPr lang="es-HN" sz="1400" b="1" dirty="0"/>
            <a:t>1. Envío de paquete información a LARG</a:t>
          </a:r>
        </a:p>
      </dgm:t>
    </dgm:pt>
    <dgm:pt modelId="{684FB9C2-611D-4E1C-89D7-8080EEC1BC44}" type="parTrans" cxnId="{63524A0B-3777-43C1-823F-FE850680F4A2}">
      <dgm:prSet/>
      <dgm:spPr/>
      <dgm:t>
        <a:bodyPr/>
        <a:lstStyle/>
        <a:p>
          <a:endParaRPr lang="es-HN" b="1"/>
        </a:p>
      </dgm:t>
    </dgm:pt>
    <dgm:pt modelId="{489C7BB6-9EBD-4785-9D9B-924292C6B909}" type="sibTrans" cxnId="{63524A0B-3777-43C1-823F-FE850680F4A2}">
      <dgm:prSet/>
      <dgm:spPr/>
      <dgm:t>
        <a:bodyPr/>
        <a:lstStyle/>
        <a:p>
          <a:endParaRPr lang="es-HN" b="1"/>
        </a:p>
      </dgm:t>
    </dgm:pt>
    <dgm:pt modelId="{49B17EA9-5D0E-43F4-82F0-F0533DE71E80}" type="pres">
      <dgm:prSet presAssocID="{4CF35A52-4AC0-446F-A72E-EEEC14FFE108}" presName="cycle" presStyleCnt="0">
        <dgm:presLayoutVars>
          <dgm:dir/>
          <dgm:resizeHandles val="exact"/>
        </dgm:presLayoutVars>
      </dgm:prSet>
      <dgm:spPr/>
    </dgm:pt>
    <dgm:pt modelId="{72250A0F-989D-473B-BEB7-63FBB84918B8}" type="pres">
      <dgm:prSet presAssocID="{156991AF-9C24-4898-8945-32FBA85A3B97}" presName="node" presStyleLbl="node1" presStyleIdx="0" presStyleCnt="5" custScaleX="128980">
        <dgm:presLayoutVars>
          <dgm:bulletEnabled val="1"/>
        </dgm:presLayoutVars>
      </dgm:prSet>
      <dgm:spPr/>
    </dgm:pt>
    <dgm:pt modelId="{244030E1-36F1-451D-AC3C-A8B17A8F1BCF}" type="pres">
      <dgm:prSet presAssocID="{473AC571-E4C3-4915-A8CA-0A2280918262}" presName="sibTrans" presStyleLbl="sibTrans2D1" presStyleIdx="0" presStyleCnt="5"/>
      <dgm:spPr/>
    </dgm:pt>
    <dgm:pt modelId="{ED521AA6-4A5B-4142-ADF7-D5B3F851C4B7}" type="pres">
      <dgm:prSet presAssocID="{473AC571-E4C3-4915-A8CA-0A2280918262}" presName="connectorText" presStyleLbl="sibTrans2D1" presStyleIdx="0" presStyleCnt="5"/>
      <dgm:spPr/>
    </dgm:pt>
    <dgm:pt modelId="{B1436E7C-84FB-4F2A-9F9D-C45DF6AEDE31}" type="pres">
      <dgm:prSet presAssocID="{C4616EB4-1A95-4FC4-B61D-D9492D07EB1C}" presName="node" presStyleLbl="node1" presStyleIdx="1" presStyleCnt="5" custScaleX="123237">
        <dgm:presLayoutVars>
          <dgm:bulletEnabled val="1"/>
        </dgm:presLayoutVars>
      </dgm:prSet>
      <dgm:spPr/>
    </dgm:pt>
    <dgm:pt modelId="{C1BC1719-4283-45EF-B878-B4A5DB4BDE7E}" type="pres">
      <dgm:prSet presAssocID="{325E4153-EE34-44B9-9D95-D31352054DE2}" presName="sibTrans" presStyleLbl="sibTrans2D1" presStyleIdx="1" presStyleCnt="5"/>
      <dgm:spPr/>
    </dgm:pt>
    <dgm:pt modelId="{7A485886-91D3-430D-B928-12390890BD68}" type="pres">
      <dgm:prSet presAssocID="{325E4153-EE34-44B9-9D95-D31352054DE2}" presName="connectorText" presStyleLbl="sibTrans2D1" presStyleIdx="1" presStyleCnt="5"/>
      <dgm:spPr/>
    </dgm:pt>
    <dgm:pt modelId="{535FAF87-B27A-467C-96DC-C9ECFEBD20C1}" type="pres">
      <dgm:prSet presAssocID="{688B5FD4-A1F6-432D-A2C5-BB8C2EDA1E8F}" presName="node" presStyleLbl="node1" presStyleIdx="2" presStyleCnt="5" custScaleX="121118" custRadScaleRad="109605" custRadScaleInc="-15564">
        <dgm:presLayoutVars>
          <dgm:bulletEnabled val="1"/>
        </dgm:presLayoutVars>
      </dgm:prSet>
      <dgm:spPr/>
    </dgm:pt>
    <dgm:pt modelId="{BB55EA0C-8A2F-4570-87F7-908B0AAE7B78}" type="pres">
      <dgm:prSet presAssocID="{9C80BAFE-495F-403C-813D-2F75E1801FD3}" presName="sibTrans" presStyleLbl="sibTrans2D1" presStyleIdx="2" presStyleCnt="5"/>
      <dgm:spPr/>
    </dgm:pt>
    <dgm:pt modelId="{146179A2-839F-4667-8196-65B68238226C}" type="pres">
      <dgm:prSet presAssocID="{9C80BAFE-495F-403C-813D-2F75E1801FD3}" presName="connectorText" presStyleLbl="sibTrans2D1" presStyleIdx="2" presStyleCnt="5"/>
      <dgm:spPr/>
    </dgm:pt>
    <dgm:pt modelId="{C6CAA07A-C341-4A32-A95E-B7640392682A}" type="pres">
      <dgm:prSet presAssocID="{D33FDEE7-8D16-49AD-9C62-56D9814F5DC0}" presName="node" presStyleLbl="node1" presStyleIdx="3" presStyleCnt="5" custScaleX="138774">
        <dgm:presLayoutVars>
          <dgm:bulletEnabled val="1"/>
        </dgm:presLayoutVars>
      </dgm:prSet>
      <dgm:spPr/>
    </dgm:pt>
    <dgm:pt modelId="{F327235A-1566-4F95-A5DD-04E67175C67F}" type="pres">
      <dgm:prSet presAssocID="{110E6257-A1E2-479D-B30C-5CB8D6C0BE79}" presName="sibTrans" presStyleLbl="sibTrans2D1" presStyleIdx="3" presStyleCnt="5"/>
      <dgm:spPr/>
    </dgm:pt>
    <dgm:pt modelId="{991A8EDB-3C11-4F04-B8B5-0915683B2A2D}" type="pres">
      <dgm:prSet presAssocID="{110E6257-A1E2-479D-B30C-5CB8D6C0BE79}" presName="connectorText" presStyleLbl="sibTrans2D1" presStyleIdx="3" presStyleCnt="5"/>
      <dgm:spPr/>
    </dgm:pt>
    <dgm:pt modelId="{06B8CFF2-85B5-4102-9794-F01636576ED4}" type="pres">
      <dgm:prSet presAssocID="{17F5A7D5-C6B4-427F-8686-6604D932BA02}" presName="node" presStyleLbl="node1" presStyleIdx="4" presStyleCnt="5" custScaleX="125036">
        <dgm:presLayoutVars>
          <dgm:bulletEnabled val="1"/>
        </dgm:presLayoutVars>
      </dgm:prSet>
      <dgm:spPr/>
    </dgm:pt>
    <dgm:pt modelId="{C757C610-04DE-4773-A2A7-2F47D20390D3}" type="pres">
      <dgm:prSet presAssocID="{489C7BB6-9EBD-4785-9D9B-924292C6B909}" presName="sibTrans" presStyleLbl="sibTrans2D1" presStyleIdx="4" presStyleCnt="5"/>
      <dgm:spPr/>
    </dgm:pt>
    <dgm:pt modelId="{88DDF642-B01F-46E5-B21A-DAE25D75F21C}" type="pres">
      <dgm:prSet presAssocID="{489C7BB6-9EBD-4785-9D9B-924292C6B909}" presName="connectorText" presStyleLbl="sibTrans2D1" presStyleIdx="4" presStyleCnt="5"/>
      <dgm:spPr/>
    </dgm:pt>
  </dgm:ptLst>
  <dgm:cxnLst>
    <dgm:cxn modelId="{63524A0B-3777-43C1-823F-FE850680F4A2}" srcId="{4CF35A52-4AC0-446F-A72E-EEEC14FFE108}" destId="{17F5A7D5-C6B4-427F-8686-6604D932BA02}" srcOrd="4" destOrd="0" parTransId="{684FB9C2-611D-4E1C-89D7-8080EEC1BC44}" sibTransId="{489C7BB6-9EBD-4785-9D9B-924292C6B909}"/>
    <dgm:cxn modelId="{B7CB300C-E08C-451B-A09F-1C6C790336C8}" type="presOf" srcId="{9C80BAFE-495F-403C-813D-2F75E1801FD3}" destId="{BB55EA0C-8A2F-4570-87F7-908B0AAE7B78}" srcOrd="0" destOrd="0" presId="urn:microsoft.com/office/officeart/2005/8/layout/cycle2"/>
    <dgm:cxn modelId="{E0A0CD0C-D6B2-4325-A3D7-A2D7477F556E}" type="presOf" srcId="{473AC571-E4C3-4915-A8CA-0A2280918262}" destId="{ED521AA6-4A5B-4142-ADF7-D5B3F851C4B7}" srcOrd="1" destOrd="0" presId="urn:microsoft.com/office/officeart/2005/8/layout/cycle2"/>
    <dgm:cxn modelId="{006B1F0E-E0CE-41E7-B7BC-10A4C8056668}" type="presOf" srcId="{110E6257-A1E2-479D-B30C-5CB8D6C0BE79}" destId="{991A8EDB-3C11-4F04-B8B5-0915683B2A2D}" srcOrd="1" destOrd="0" presId="urn:microsoft.com/office/officeart/2005/8/layout/cycle2"/>
    <dgm:cxn modelId="{275BDB19-3081-435C-9817-56B4E0D788BA}" type="presOf" srcId="{688B5FD4-A1F6-432D-A2C5-BB8C2EDA1E8F}" destId="{535FAF87-B27A-467C-96DC-C9ECFEBD20C1}" srcOrd="0" destOrd="0" presId="urn:microsoft.com/office/officeart/2005/8/layout/cycle2"/>
    <dgm:cxn modelId="{47DD7A29-C89C-4ED5-A977-3A93CF4EB1C2}" srcId="{4CF35A52-4AC0-446F-A72E-EEEC14FFE108}" destId="{688B5FD4-A1F6-432D-A2C5-BB8C2EDA1E8F}" srcOrd="2" destOrd="0" parTransId="{92B0EABD-66DD-4387-9BFA-FAEF8FDEEE74}" sibTransId="{9C80BAFE-495F-403C-813D-2F75E1801FD3}"/>
    <dgm:cxn modelId="{6FE20F2A-848E-4E73-9595-C75942956ADA}" type="presOf" srcId="{325E4153-EE34-44B9-9D95-D31352054DE2}" destId="{7A485886-91D3-430D-B928-12390890BD68}" srcOrd="1" destOrd="0" presId="urn:microsoft.com/office/officeart/2005/8/layout/cycle2"/>
    <dgm:cxn modelId="{BD68B03B-6CEE-411A-8219-443B030918BA}" type="presOf" srcId="{C4616EB4-1A95-4FC4-B61D-D9492D07EB1C}" destId="{B1436E7C-84FB-4F2A-9F9D-C45DF6AEDE31}" srcOrd="0" destOrd="0" presId="urn:microsoft.com/office/officeart/2005/8/layout/cycle2"/>
    <dgm:cxn modelId="{F435815B-2294-41BF-9134-02A5E25680EF}" type="presOf" srcId="{110E6257-A1E2-479D-B30C-5CB8D6C0BE79}" destId="{F327235A-1566-4F95-A5DD-04E67175C67F}" srcOrd="0" destOrd="0" presId="urn:microsoft.com/office/officeart/2005/8/layout/cycle2"/>
    <dgm:cxn modelId="{8E606A5D-172F-46C5-94A7-E895BAA65270}" type="presOf" srcId="{17F5A7D5-C6B4-427F-8686-6604D932BA02}" destId="{06B8CFF2-85B5-4102-9794-F01636576ED4}" srcOrd="0" destOrd="0" presId="urn:microsoft.com/office/officeart/2005/8/layout/cycle2"/>
    <dgm:cxn modelId="{294ABA5D-A837-4ED4-9AA0-5C79E27FC71A}" type="presOf" srcId="{D33FDEE7-8D16-49AD-9C62-56D9814F5DC0}" destId="{C6CAA07A-C341-4A32-A95E-B7640392682A}" srcOrd="0" destOrd="0" presId="urn:microsoft.com/office/officeart/2005/8/layout/cycle2"/>
    <dgm:cxn modelId="{E5F4286A-308F-483D-A83A-5E429566272D}" type="presOf" srcId="{473AC571-E4C3-4915-A8CA-0A2280918262}" destId="{244030E1-36F1-451D-AC3C-A8B17A8F1BCF}" srcOrd="0" destOrd="0" presId="urn:microsoft.com/office/officeart/2005/8/layout/cycle2"/>
    <dgm:cxn modelId="{8B2B8570-47AB-42F7-8EF8-3A9E28F0326B}" type="presOf" srcId="{156991AF-9C24-4898-8945-32FBA85A3B97}" destId="{72250A0F-989D-473B-BEB7-63FBB84918B8}" srcOrd="0" destOrd="0" presId="urn:microsoft.com/office/officeart/2005/8/layout/cycle2"/>
    <dgm:cxn modelId="{8AA2D275-14A3-41E3-AB22-EFE68D76F478}" type="presOf" srcId="{325E4153-EE34-44B9-9D95-D31352054DE2}" destId="{C1BC1719-4283-45EF-B878-B4A5DB4BDE7E}" srcOrd="0" destOrd="0" presId="urn:microsoft.com/office/officeart/2005/8/layout/cycle2"/>
    <dgm:cxn modelId="{63B1A77C-20D8-4385-A1A9-2DFEC6862CD6}" srcId="{4CF35A52-4AC0-446F-A72E-EEEC14FFE108}" destId="{156991AF-9C24-4898-8945-32FBA85A3B97}" srcOrd="0" destOrd="0" parTransId="{E31B43A3-D640-4CE7-BE80-367B04404A7C}" sibTransId="{473AC571-E4C3-4915-A8CA-0A2280918262}"/>
    <dgm:cxn modelId="{47DAB98B-04BA-4C60-890E-572AF5A1CAAD}" srcId="{4CF35A52-4AC0-446F-A72E-EEEC14FFE108}" destId="{D33FDEE7-8D16-49AD-9C62-56D9814F5DC0}" srcOrd="3" destOrd="0" parTransId="{65046258-958D-4D11-85E8-3A2790E49E04}" sibTransId="{110E6257-A1E2-479D-B30C-5CB8D6C0BE79}"/>
    <dgm:cxn modelId="{30FBAD9C-7437-4DFA-BAA1-B0AEC0153D37}" type="presOf" srcId="{4CF35A52-4AC0-446F-A72E-EEEC14FFE108}" destId="{49B17EA9-5D0E-43F4-82F0-F0533DE71E80}" srcOrd="0" destOrd="0" presId="urn:microsoft.com/office/officeart/2005/8/layout/cycle2"/>
    <dgm:cxn modelId="{49B755AC-BFBB-4351-B738-4FA43A666474}" type="presOf" srcId="{489C7BB6-9EBD-4785-9D9B-924292C6B909}" destId="{88DDF642-B01F-46E5-B21A-DAE25D75F21C}" srcOrd="1" destOrd="0" presId="urn:microsoft.com/office/officeart/2005/8/layout/cycle2"/>
    <dgm:cxn modelId="{84269FB6-CD66-40C1-8A10-427FF65CBE91}" srcId="{4CF35A52-4AC0-446F-A72E-EEEC14FFE108}" destId="{C4616EB4-1A95-4FC4-B61D-D9492D07EB1C}" srcOrd="1" destOrd="0" parTransId="{76AD01F3-BE13-4081-A755-7F66A0DB0C53}" sibTransId="{325E4153-EE34-44B9-9D95-D31352054DE2}"/>
    <dgm:cxn modelId="{712782E1-B3B0-4008-9AE0-C7C6915A5591}" type="presOf" srcId="{9C80BAFE-495F-403C-813D-2F75E1801FD3}" destId="{146179A2-839F-4667-8196-65B68238226C}" srcOrd="1" destOrd="0" presId="urn:microsoft.com/office/officeart/2005/8/layout/cycle2"/>
    <dgm:cxn modelId="{E0F03CF9-4E3D-4332-86D7-6DF153447896}" type="presOf" srcId="{489C7BB6-9EBD-4785-9D9B-924292C6B909}" destId="{C757C610-04DE-4773-A2A7-2F47D20390D3}" srcOrd="0" destOrd="0" presId="urn:microsoft.com/office/officeart/2005/8/layout/cycle2"/>
    <dgm:cxn modelId="{171485A3-9F29-4108-B746-997A9F73CD58}" type="presParOf" srcId="{49B17EA9-5D0E-43F4-82F0-F0533DE71E80}" destId="{72250A0F-989D-473B-BEB7-63FBB84918B8}" srcOrd="0" destOrd="0" presId="urn:microsoft.com/office/officeart/2005/8/layout/cycle2"/>
    <dgm:cxn modelId="{9330E704-3010-44DD-BB9E-C4271C427C45}" type="presParOf" srcId="{49B17EA9-5D0E-43F4-82F0-F0533DE71E80}" destId="{244030E1-36F1-451D-AC3C-A8B17A8F1BCF}" srcOrd="1" destOrd="0" presId="urn:microsoft.com/office/officeart/2005/8/layout/cycle2"/>
    <dgm:cxn modelId="{E55FFFB5-F6A6-4509-A9E6-770033FB4010}" type="presParOf" srcId="{244030E1-36F1-451D-AC3C-A8B17A8F1BCF}" destId="{ED521AA6-4A5B-4142-ADF7-D5B3F851C4B7}" srcOrd="0" destOrd="0" presId="urn:microsoft.com/office/officeart/2005/8/layout/cycle2"/>
    <dgm:cxn modelId="{457D7DF8-FEF6-4F90-9A39-6F2CA48CF819}" type="presParOf" srcId="{49B17EA9-5D0E-43F4-82F0-F0533DE71E80}" destId="{B1436E7C-84FB-4F2A-9F9D-C45DF6AEDE31}" srcOrd="2" destOrd="0" presId="urn:microsoft.com/office/officeart/2005/8/layout/cycle2"/>
    <dgm:cxn modelId="{44D4D23A-2387-4272-A516-726B1B1B0AE5}" type="presParOf" srcId="{49B17EA9-5D0E-43F4-82F0-F0533DE71E80}" destId="{C1BC1719-4283-45EF-B878-B4A5DB4BDE7E}" srcOrd="3" destOrd="0" presId="urn:microsoft.com/office/officeart/2005/8/layout/cycle2"/>
    <dgm:cxn modelId="{C5B312AC-ECD3-4B50-BC52-9CC52B3551AD}" type="presParOf" srcId="{C1BC1719-4283-45EF-B878-B4A5DB4BDE7E}" destId="{7A485886-91D3-430D-B928-12390890BD68}" srcOrd="0" destOrd="0" presId="urn:microsoft.com/office/officeart/2005/8/layout/cycle2"/>
    <dgm:cxn modelId="{3AAC5DFC-725A-43D9-801C-45FB11C99F06}" type="presParOf" srcId="{49B17EA9-5D0E-43F4-82F0-F0533DE71E80}" destId="{535FAF87-B27A-467C-96DC-C9ECFEBD20C1}" srcOrd="4" destOrd="0" presId="urn:microsoft.com/office/officeart/2005/8/layout/cycle2"/>
    <dgm:cxn modelId="{2BAC032A-6EA6-4BC7-B78D-62F810D23B2C}" type="presParOf" srcId="{49B17EA9-5D0E-43F4-82F0-F0533DE71E80}" destId="{BB55EA0C-8A2F-4570-87F7-908B0AAE7B78}" srcOrd="5" destOrd="0" presId="urn:microsoft.com/office/officeart/2005/8/layout/cycle2"/>
    <dgm:cxn modelId="{529AFA02-1626-442F-8D9D-AA2C312A6BF4}" type="presParOf" srcId="{BB55EA0C-8A2F-4570-87F7-908B0AAE7B78}" destId="{146179A2-839F-4667-8196-65B68238226C}" srcOrd="0" destOrd="0" presId="urn:microsoft.com/office/officeart/2005/8/layout/cycle2"/>
    <dgm:cxn modelId="{CA41D0B6-8D02-42F3-B5B7-A90179F915F5}" type="presParOf" srcId="{49B17EA9-5D0E-43F4-82F0-F0533DE71E80}" destId="{C6CAA07A-C341-4A32-A95E-B7640392682A}" srcOrd="6" destOrd="0" presId="urn:microsoft.com/office/officeart/2005/8/layout/cycle2"/>
    <dgm:cxn modelId="{F8D07F90-2486-4928-81C9-6CE66BBA78CD}" type="presParOf" srcId="{49B17EA9-5D0E-43F4-82F0-F0533DE71E80}" destId="{F327235A-1566-4F95-A5DD-04E67175C67F}" srcOrd="7" destOrd="0" presId="urn:microsoft.com/office/officeart/2005/8/layout/cycle2"/>
    <dgm:cxn modelId="{8DE30D94-22AC-461C-BB71-665B6C9DF6EA}" type="presParOf" srcId="{F327235A-1566-4F95-A5DD-04E67175C67F}" destId="{991A8EDB-3C11-4F04-B8B5-0915683B2A2D}" srcOrd="0" destOrd="0" presId="urn:microsoft.com/office/officeart/2005/8/layout/cycle2"/>
    <dgm:cxn modelId="{6BCD95E0-C4AF-46DE-9088-1BA031E06C07}" type="presParOf" srcId="{49B17EA9-5D0E-43F4-82F0-F0533DE71E80}" destId="{06B8CFF2-85B5-4102-9794-F01636576ED4}" srcOrd="8" destOrd="0" presId="urn:microsoft.com/office/officeart/2005/8/layout/cycle2"/>
    <dgm:cxn modelId="{7EE2CD57-4FFB-49B4-A702-E080DF057B37}" type="presParOf" srcId="{49B17EA9-5D0E-43F4-82F0-F0533DE71E80}" destId="{C757C610-04DE-4773-A2A7-2F47D20390D3}" srcOrd="9" destOrd="0" presId="urn:microsoft.com/office/officeart/2005/8/layout/cycle2"/>
    <dgm:cxn modelId="{207CA8EB-96EA-4A2C-AA79-82BD15C87347}" type="presParOf" srcId="{C757C610-04DE-4773-A2A7-2F47D20390D3}" destId="{88DDF642-B01F-46E5-B21A-DAE25D75F21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250A0F-989D-473B-BEB7-63FBB84918B8}">
      <dsp:nvSpPr>
        <dsp:cNvPr id="0" name=""/>
        <dsp:cNvSpPr/>
      </dsp:nvSpPr>
      <dsp:spPr>
        <a:xfrm>
          <a:off x="3269823" y="884"/>
          <a:ext cx="1696252" cy="13151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HN" sz="1400" b="1" kern="1200" dirty="0"/>
            <a:t>Revisión de LARG</a:t>
          </a:r>
        </a:p>
      </dsp:txBody>
      <dsp:txXfrm>
        <a:off x="3518233" y="193480"/>
        <a:ext cx="1199432" cy="929936"/>
      </dsp:txXfrm>
    </dsp:sp>
    <dsp:sp modelId="{244030E1-36F1-451D-AC3C-A8B17A8F1BCF}">
      <dsp:nvSpPr>
        <dsp:cNvPr id="0" name=""/>
        <dsp:cNvSpPr/>
      </dsp:nvSpPr>
      <dsp:spPr>
        <a:xfrm rot="2160000">
          <a:off x="4795597" y="1017715"/>
          <a:ext cx="244595" cy="4438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HN" sz="1900" b="1" kern="1200"/>
        </a:p>
      </dsp:txBody>
      <dsp:txXfrm>
        <a:off x="4802604" y="1084921"/>
        <a:ext cx="171217" cy="266313"/>
      </dsp:txXfrm>
    </dsp:sp>
    <dsp:sp modelId="{B1436E7C-84FB-4F2A-9F9D-C45DF6AEDE31}">
      <dsp:nvSpPr>
        <dsp:cNvPr id="0" name=""/>
        <dsp:cNvSpPr/>
      </dsp:nvSpPr>
      <dsp:spPr>
        <a:xfrm>
          <a:off x="4903540" y="1160412"/>
          <a:ext cx="1620724" cy="13151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HN" sz="1400" b="1" kern="1200" dirty="0"/>
            <a:t>LARG observaciones a las Compañía</a:t>
          </a:r>
        </a:p>
      </dsp:txBody>
      <dsp:txXfrm>
        <a:off x="5140890" y="1353008"/>
        <a:ext cx="1146024" cy="929936"/>
      </dsp:txXfrm>
    </dsp:sp>
    <dsp:sp modelId="{C1BC1719-4283-45EF-B878-B4A5DB4BDE7E}">
      <dsp:nvSpPr>
        <dsp:cNvPr id="0" name=""/>
        <dsp:cNvSpPr/>
      </dsp:nvSpPr>
      <dsp:spPr>
        <a:xfrm rot="6077427">
          <a:off x="5371737" y="2526027"/>
          <a:ext cx="312995" cy="4438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HN" sz="1900" b="1" kern="1200"/>
        </a:p>
      </dsp:txBody>
      <dsp:txXfrm rot="10800000">
        <a:off x="5427878" y="2568758"/>
        <a:ext cx="219097" cy="266313"/>
      </dsp:txXfrm>
    </dsp:sp>
    <dsp:sp modelId="{535FAF87-B27A-467C-96DC-C9ECFEBD20C1}">
      <dsp:nvSpPr>
        <dsp:cNvPr id="0" name=""/>
        <dsp:cNvSpPr/>
      </dsp:nvSpPr>
      <dsp:spPr>
        <a:xfrm>
          <a:off x="4542729" y="3037451"/>
          <a:ext cx="1592857" cy="13151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HN" sz="1400" b="1" kern="1200" dirty="0"/>
            <a:t>Compañía Corrige o aclara</a:t>
          </a:r>
        </a:p>
      </dsp:txBody>
      <dsp:txXfrm>
        <a:off x="4775998" y="3230047"/>
        <a:ext cx="1126319" cy="929936"/>
      </dsp:txXfrm>
    </dsp:sp>
    <dsp:sp modelId="{BB55EA0C-8A2F-4570-87F7-908B0AAE7B78}">
      <dsp:nvSpPr>
        <dsp:cNvPr id="0" name=""/>
        <dsp:cNvSpPr/>
      </dsp:nvSpPr>
      <dsp:spPr>
        <a:xfrm rot="10801377">
          <a:off x="4168775" y="3472671"/>
          <a:ext cx="264260" cy="4438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HN" sz="1900" b="1" kern="1200"/>
        </a:p>
      </dsp:txBody>
      <dsp:txXfrm rot="10800000">
        <a:off x="4248053" y="3561458"/>
        <a:ext cx="184982" cy="266313"/>
      </dsp:txXfrm>
    </dsp:sp>
    <dsp:sp modelId="{C6CAA07A-C341-4A32-A95E-B7640392682A}">
      <dsp:nvSpPr>
        <dsp:cNvPr id="0" name=""/>
        <dsp:cNvSpPr/>
      </dsp:nvSpPr>
      <dsp:spPr>
        <a:xfrm>
          <a:off x="2219068" y="3036567"/>
          <a:ext cx="1825056" cy="13151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HN" sz="1400" b="1" kern="1200" dirty="0"/>
            <a:t>Envía nuevamente a LARG</a:t>
          </a:r>
        </a:p>
      </dsp:txBody>
      <dsp:txXfrm>
        <a:off x="2486341" y="3229163"/>
        <a:ext cx="1290510" cy="929936"/>
      </dsp:txXfrm>
    </dsp:sp>
    <dsp:sp modelId="{F327235A-1566-4F95-A5DD-04E67175C67F}">
      <dsp:nvSpPr>
        <dsp:cNvPr id="0" name=""/>
        <dsp:cNvSpPr/>
      </dsp:nvSpPr>
      <dsp:spPr>
        <a:xfrm rot="15120000">
          <a:off x="2662060" y="2541207"/>
          <a:ext cx="334074" cy="4438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HN" sz="1900" b="1" kern="1200"/>
        </a:p>
      </dsp:txBody>
      <dsp:txXfrm rot="10800000">
        <a:off x="2727656" y="2677636"/>
        <a:ext cx="233852" cy="266313"/>
      </dsp:txXfrm>
    </dsp:sp>
    <dsp:sp modelId="{06B8CFF2-85B5-4102-9794-F01636576ED4}">
      <dsp:nvSpPr>
        <dsp:cNvPr id="0" name=""/>
        <dsp:cNvSpPr/>
      </dsp:nvSpPr>
      <dsp:spPr>
        <a:xfrm>
          <a:off x="1699804" y="1160412"/>
          <a:ext cx="1644383" cy="13151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HN" sz="1400" b="1" kern="1200" dirty="0"/>
            <a:t>1. Envío de paquete información a LARG</a:t>
          </a:r>
        </a:p>
      </dsp:txBody>
      <dsp:txXfrm>
        <a:off x="1940618" y="1353008"/>
        <a:ext cx="1162755" cy="929936"/>
      </dsp:txXfrm>
    </dsp:sp>
    <dsp:sp modelId="{C757C610-04DE-4773-A2A7-2F47D20390D3}">
      <dsp:nvSpPr>
        <dsp:cNvPr id="0" name=""/>
        <dsp:cNvSpPr/>
      </dsp:nvSpPr>
      <dsp:spPr>
        <a:xfrm rot="19440000">
          <a:off x="3188587" y="1024040"/>
          <a:ext cx="241422" cy="4438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HN" sz="1900" b="1" kern="1200"/>
        </a:p>
      </dsp:txBody>
      <dsp:txXfrm>
        <a:off x="3195503" y="1134097"/>
        <a:ext cx="168995" cy="2663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94472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95b86ccad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95b86ccad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8443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HN" dirty="0"/>
              <a:t>Enviada 20 de Marzo de 2022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1FD68F69-F349-43FD-B932-24EEDA8582AA}" type="slidenum">
              <a:rPr lang="es-HN" smtClean="0">
                <a:solidFill>
                  <a:prstClr val="black"/>
                </a:solidFill>
              </a:rPr>
              <a:pPr/>
              <a:t>3</a:t>
            </a:fld>
            <a:endParaRPr lang="es-H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40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HN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1FD68F69-F349-43FD-B932-24EEDA8582AA}" type="slidenum">
              <a:rPr lang="es-HN" smtClean="0">
                <a:solidFill>
                  <a:prstClr val="black"/>
                </a:solidFill>
              </a:rPr>
              <a:pPr/>
              <a:t>4</a:t>
            </a:fld>
            <a:endParaRPr lang="es-H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966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HN" dirty="0"/>
              <a:t>Enviada 20 de Marzo de 2022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1FD68F69-F349-43FD-B932-24EEDA8582AA}" type="slidenum">
              <a:rPr lang="es-HN" smtClean="0">
                <a:solidFill>
                  <a:prstClr val="black"/>
                </a:solidFill>
              </a:rPr>
              <a:pPr/>
              <a:t>5</a:t>
            </a:fld>
            <a:endParaRPr lang="es-H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642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53" y="2516589"/>
            <a:ext cx="9146751" cy="4943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2053" y="1144989"/>
            <a:ext cx="9146751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616" y="1624774"/>
            <a:ext cx="8435340" cy="967550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4500" spc="113" baseline="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0604" y="2935224"/>
            <a:ext cx="8629650" cy="3429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FFFFF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5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652" y="203314"/>
            <a:ext cx="2878692" cy="62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792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65946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205978"/>
            <a:ext cx="1801785" cy="4423172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05978"/>
            <a:ext cx="5979968" cy="4423172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817141"/>
            <a:ext cx="2057397" cy="273844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4817141"/>
            <a:ext cx="3209752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4817141"/>
            <a:ext cx="659819" cy="27384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0004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>
            <a:spLocks noGrp="1"/>
          </p:cNvSpPr>
          <p:nvPr>
            <p:ph type="subTitle" idx="1"/>
          </p:nvPr>
        </p:nvSpPr>
        <p:spPr>
          <a:xfrm>
            <a:off x="706825" y="1485950"/>
            <a:ext cx="2334000" cy="44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Glass Antiqua"/>
                <a:ea typeface="Glass Antiqua"/>
                <a:cs typeface="Glass Antiqua"/>
                <a:sym typeface="Glass Antiqu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0" name="Google Shape;150;p27"/>
          <p:cNvSpPr txBox="1">
            <a:spLocks noGrp="1"/>
          </p:cNvSpPr>
          <p:nvPr>
            <p:ph type="subTitle" idx="2"/>
          </p:nvPr>
        </p:nvSpPr>
        <p:spPr>
          <a:xfrm>
            <a:off x="3407175" y="1485950"/>
            <a:ext cx="2334000" cy="44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Glass Antiqua"/>
                <a:ea typeface="Glass Antiqua"/>
                <a:cs typeface="Glass Antiqua"/>
                <a:sym typeface="Glass Antiqu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1" name="Google Shape;151;p27"/>
          <p:cNvSpPr txBox="1">
            <a:spLocks noGrp="1"/>
          </p:cNvSpPr>
          <p:nvPr>
            <p:ph type="subTitle" idx="3"/>
          </p:nvPr>
        </p:nvSpPr>
        <p:spPr>
          <a:xfrm>
            <a:off x="6103169" y="1485950"/>
            <a:ext cx="2334000" cy="44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Glass Antiqua"/>
                <a:ea typeface="Glass Antiqua"/>
                <a:cs typeface="Glass Antiqua"/>
                <a:sym typeface="Glass Antiqu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2" name="Google Shape;152;p27"/>
          <p:cNvSpPr txBox="1">
            <a:spLocks noGrp="1"/>
          </p:cNvSpPr>
          <p:nvPr>
            <p:ph type="subTitle" idx="4"/>
          </p:nvPr>
        </p:nvSpPr>
        <p:spPr>
          <a:xfrm>
            <a:off x="706825" y="2824800"/>
            <a:ext cx="2334000" cy="44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Glass Antiqua"/>
                <a:ea typeface="Glass Antiqua"/>
                <a:cs typeface="Glass Antiqua"/>
                <a:sym typeface="Glass Antiqu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3" name="Google Shape;153;p27"/>
          <p:cNvSpPr txBox="1">
            <a:spLocks noGrp="1"/>
          </p:cNvSpPr>
          <p:nvPr>
            <p:ph type="subTitle" idx="5"/>
          </p:nvPr>
        </p:nvSpPr>
        <p:spPr>
          <a:xfrm>
            <a:off x="710975" y="1847838"/>
            <a:ext cx="233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7"/>
          <p:cNvSpPr txBox="1">
            <a:spLocks noGrp="1"/>
          </p:cNvSpPr>
          <p:nvPr>
            <p:ph type="subTitle" idx="6"/>
          </p:nvPr>
        </p:nvSpPr>
        <p:spPr>
          <a:xfrm>
            <a:off x="3407173" y="1847838"/>
            <a:ext cx="233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subTitle" idx="7"/>
          </p:nvPr>
        </p:nvSpPr>
        <p:spPr>
          <a:xfrm>
            <a:off x="710975" y="3186681"/>
            <a:ext cx="233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subTitle" idx="8"/>
          </p:nvPr>
        </p:nvSpPr>
        <p:spPr>
          <a:xfrm>
            <a:off x="3407075" y="3186681"/>
            <a:ext cx="233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subTitle" idx="9"/>
          </p:nvPr>
        </p:nvSpPr>
        <p:spPr>
          <a:xfrm>
            <a:off x="6103175" y="1847844"/>
            <a:ext cx="233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subTitle" idx="13"/>
          </p:nvPr>
        </p:nvSpPr>
        <p:spPr>
          <a:xfrm>
            <a:off x="6103175" y="3186700"/>
            <a:ext cx="233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66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7"/>
          <p:cNvSpPr txBox="1">
            <a:spLocks noGrp="1"/>
          </p:cNvSpPr>
          <p:nvPr>
            <p:ph type="subTitle" idx="14"/>
          </p:nvPr>
        </p:nvSpPr>
        <p:spPr>
          <a:xfrm>
            <a:off x="3407175" y="2824800"/>
            <a:ext cx="2334000" cy="44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Glass Antiqua"/>
                <a:ea typeface="Glass Antiqua"/>
                <a:cs typeface="Glass Antiqua"/>
                <a:sym typeface="Glass Antiqu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1" name="Google Shape;161;p27"/>
          <p:cNvSpPr txBox="1">
            <a:spLocks noGrp="1"/>
          </p:cNvSpPr>
          <p:nvPr>
            <p:ph type="subTitle" idx="15"/>
          </p:nvPr>
        </p:nvSpPr>
        <p:spPr>
          <a:xfrm>
            <a:off x="6103169" y="2824800"/>
            <a:ext cx="2334000" cy="44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Glass Antiqua"/>
                <a:ea typeface="Glass Antiqua"/>
                <a:cs typeface="Glass Antiqua"/>
                <a:sym typeface="Glass Antiqu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2878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2481436"/>
            <a:ext cx="7207251" cy="11016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3036"/>
            <a:ext cx="7207251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83866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userDrawn="1">
  <p:cSld name="Quot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6"/>
          <p:cNvPicPr preferRelativeResize="0"/>
          <p:nvPr/>
        </p:nvPicPr>
        <p:blipFill rotWithShape="1">
          <a:blip r:embed="rId2">
            <a:alphaModFix/>
          </a:blip>
          <a:srcRect l="119" t="34724" r="129"/>
          <a:stretch/>
        </p:blipFill>
        <p:spPr>
          <a:xfrm>
            <a:off x="124" y="0"/>
            <a:ext cx="9144002" cy="1012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9;p16"/>
          <p:cNvPicPr preferRelativeResize="0"/>
          <p:nvPr userDrawn="1"/>
        </p:nvPicPr>
        <p:blipFill rotWithShape="1">
          <a:blip r:embed="rId2">
            <a:alphaModFix/>
          </a:blip>
          <a:srcRect l="119" t="34724" r="129"/>
          <a:stretch/>
        </p:blipFill>
        <p:spPr>
          <a:xfrm rot="10800000">
            <a:off x="-2" y="4130567"/>
            <a:ext cx="9144002" cy="1012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232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7563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1544259"/>
            <a:ext cx="9146751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5132" y="2915859"/>
            <a:ext cx="9146751" cy="342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1625346"/>
            <a:ext cx="8435340" cy="130302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500" b="0" spc="113" baseline="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604" y="2934909"/>
            <a:ext cx="8627364" cy="342900"/>
          </a:xfrm>
        </p:spPr>
        <p:txBody>
          <a:bodyPr anchor="t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4753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008" y="1508760"/>
            <a:ext cx="3566160" cy="31546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793" y="1508760"/>
            <a:ext cx="3566160" cy="31546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9/12/2023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39630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5256" y="1435102"/>
            <a:ext cx="3566160" cy="557321"/>
          </a:xfrm>
        </p:spPr>
        <p:txBody>
          <a:bodyPr anchor="ctr">
            <a:normAutofit/>
          </a:bodyPr>
          <a:lstStyle>
            <a:lvl1pPr marL="0" indent="0">
              <a:buNone/>
              <a:defRPr sz="1575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5256" y="1992425"/>
            <a:ext cx="3566160" cy="267462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3423" y="1435102"/>
            <a:ext cx="3566160" cy="557321"/>
          </a:xfrm>
        </p:spPr>
        <p:txBody>
          <a:bodyPr anchor="ctr">
            <a:normAutofit/>
          </a:bodyPr>
          <a:lstStyle>
            <a:lvl1pPr marL="0" indent="0">
              <a:buNone/>
              <a:defRPr sz="1575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3423" y="1992423"/>
            <a:ext cx="3566160" cy="267462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5125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40758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55024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256" y="1590041"/>
            <a:ext cx="4594860" cy="30861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1767" y="1610615"/>
            <a:ext cx="2400300" cy="257423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04067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60120" y="1658621"/>
            <a:ext cx="4594860" cy="294894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3016" y="1612966"/>
            <a:ext cx="2400300" cy="257175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10913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32082"/>
            <a:ext cx="9141714" cy="12344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2189" y="213132"/>
            <a:ext cx="7338060" cy="1131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189" y="1508760"/>
            <a:ext cx="7338060" cy="3154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1699" y="4817141"/>
            <a:ext cx="2250671" cy="273844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788">
                <a:solidFill>
                  <a:schemeClr val="tx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7353" y="4817141"/>
            <a:ext cx="378333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4195" y="4817141"/>
            <a:ext cx="709698" cy="273844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0397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02" r:id="rId14"/>
  </p:sldLayoutIdLst>
  <p:hf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tx1"/>
        </a:buClr>
        <a:buFont typeface="Wingdings" pitchFamily="2" charset="2"/>
        <a:buChar char="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30861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5151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6345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0385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2175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5465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4330" y="1173223"/>
            <a:ext cx="8435340" cy="967550"/>
          </a:xfrm>
        </p:spPr>
        <p:txBody>
          <a:bodyPr/>
          <a:lstStyle/>
          <a:p>
            <a:r>
              <a:rPr lang="es-GT" sz="2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ASOCIACIÓN </a:t>
            </a:r>
            <a:r>
              <a:rPr lang="es-GT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LATINOAMERICANA</a:t>
            </a:r>
            <a:r>
              <a:rPr lang="es-GT" sz="2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PARA LA EDUCACIÓN EN REASEGURO</a:t>
            </a:r>
          </a:p>
        </p:txBody>
      </p:sp>
      <p:sp>
        <p:nvSpPr>
          <p:cNvPr id="3075" name="2 CuadroTexto"/>
          <p:cNvSpPr txBox="1">
            <a:spLocks noChangeArrowheads="1"/>
          </p:cNvSpPr>
          <p:nvPr/>
        </p:nvSpPr>
        <p:spPr bwMode="auto">
          <a:xfrm>
            <a:off x="1828801" y="3486150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GT" sz="1050" dirty="0"/>
          </a:p>
        </p:txBody>
      </p:sp>
      <p:sp>
        <p:nvSpPr>
          <p:cNvPr id="3077" name="4 CuadroTexto"/>
          <p:cNvSpPr txBox="1">
            <a:spLocks noChangeArrowheads="1"/>
          </p:cNvSpPr>
          <p:nvPr/>
        </p:nvSpPr>
        <p:spPr bwMode="auto">
          <a:xfrm>
            <a:off x="3028951" y="3371850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GT" sz="1050" dirty="0"/>
          </a:p>
        </p:txBody>
      </p:sp>
      <p:sp>
        <p:nvSpPr>
          <p:cNvPr id="3079" name="6 CuadroTexto"/>
          <p:cNvSpPr txBox="1">
            <a:spLocks noChangeArrowheads="1"/>
          </p:cNvSpPr>
          <p:nvPr/>
        </p:nvSpPr>
        <p:spPr bwMode="auto">
          <a:xfrm>
            <a:off x="2343151" y="3829050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GT" sz="1050" dirty="0"/>
          </a:p>
        </p:txBody>
      </p:sp>
      <p:sp>
        <p:nvSpPr>
          <p:cNvPr id="3082" name="9 CuadroTexto"/>
          <p:cNvSpPr txBox="1">
            <a:spLocks noChangeArrowheads="1"/>
          </p:cNvSpPr>
          <p:nvPr/>
        </p:nvSpPr>
        <p:spPr bwMode="auto">
          <a:xfrm>
            <a:off x="5772151" y="3543300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GT" sz="105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7227324" y="4226310"/>
            <a:ext cx="1778682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>
                <a:solidFill>
                  <a:srgbClr val="0033CC"/>
                </a:solidFill>
              </a:rPr>
              <a:t>13 septiembre 2023</a:t>
            </a:r>
            <a:endParaRPr lang="es-GT" b="1" dirty="0">
              <a:solidFill>
                <a:srgbClr val="0033CC"/>
              </a:solidFill>
            </a:endParaRPr>
          </a:p>
          <a:p>
            <a:endParaRPr lang="es-GT" sz="1050" b="1" dirty="0">
              <a:solidFill>
                <a:srgbClr val="00808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829051" y="4514850"/>
            <a:ext cx="18473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GT" sz="1050" dirty="0"/>
          </a:p>
        </p:txBody>
      </p:sp>
      <p:pic>
        <p:nvPicPr>
          <p:cNvPr id="13" name="Picture 5" descr="Eslogan LARG separa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4374073"/>
            <a:ext cx="3398273" cy="369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A6FB9895-1D3A-41F8-AA96-57D522B727B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212"/>
            <a:ext cx="2148539" cy="8133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37EF162D-0F42-C8AA-7E55-9D4A7011A9E9}"/>
              </a:ext>
            </a:extLst>
          </p:cNvPr>
          <p:cNvSpPr/>
          <p:nvPr/>
        </p:nvSpPr>
        <p:spPr>
          <a:xfrm>
            <a:off x="2435516" y="123137"/>
            <a:ext cx="4393580" cy="7749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FBA50DB8-747D-C557-7DD7-BD04A410A317}"/>
              </a:ext>
            </a:extLst>
          </p:cNvPr>
          <p:cNvSpPr txBox="1">
            <a:spLocks/>
          </p:cNvSpPr>
          <p:nvPr/>
        </p:nvSpPr>
        <p:spPr>
          <a:xfrm>
            <a:off x="484539" y="3027654"/>
            <a:ext cx="8174922" cy="91022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HN" b="1" dirty="0">
                <a:solidFill>
                  <a:schemeClr val="accent1"/>
                </a:solidFill>
                <a:latin typeface="Bahnschrift SemiBold SemiConden" panose="020B0502040204020203" pitchFamily="34" charset="0"/>
              </a:rPr>
              <a:t>PROCEDIMIENTO DE REVISIÓN DE INFORMACIÓN PARA LA RENOVACIÓN DE LOS  REASEGURO</a:t>
            </a:r>
          </a:p>
          <a:p>
            <a:endParaRPr lang="es-ES" sz="3000" b="1" dirty="0">
              <a:solidFill>
                <a:schemeClr val="accent1"/>
              </a:solidFill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425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D5FE602F-AD32-4DC0-9C8D-4D502022742B}"/>
              </a:ext>
            </a:extLst>
          </p:cNvPr>
          <p:cNvSpPr txBox="1">
            <a:spLocks/>
          </p:cNvSpPr>
          <p:nvPr/>
        </p:nvSpPr>
        <p:spPr>
          <a:xfrm>
            <a:off x="2556439" y="174949"/>
            <a:ext cx="3894733" cy="9625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s-HN" sz="3200" b="1" dirty="0">
                <a:solidFill>
                  <a:schemeClr val="accent1"/>
                </a:solidFill>
              </a:rPr>
              <a:t>PROCESO ACTUAL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94107E98-6270-7980-00FD-AD48CA2BA9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571200"/>
              </p:ext>
            </p:extLst>
          </p:nvPr>
        </p:nvGraphicFramePr>
        <p:xfrm>
          <a:off x="459965" y="822213"/>
          <a:ext cx="8224070" cy="4352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2" descr="Resultado de imagen para mano firmando 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37"/>
          <a:stretch>
            <a:fillRect/>
          </a:stretch>
        </p:blipFill>
        <p:spPr bwMode="auto">
          <a:xfrm rot="-1915200">
            <a:off x="7240209" y="702221"/>
            <a:ext cx="1862583" cy="1951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AC0BEEF5-FC9F-42A6-15D7-DF89E2788EE5}"/>
              </a:ext>
            </a:extLst>
          </p:cNvPr>
          <p:cNvSpPr/>
          <p:nvPr/>
        </p:nvSpPr>
        <p:spPr>
          <a:xfrm>
            <a:off x="77314" y="3890237"/>
            <a:ext cx="2208686" cy="9625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/>
              <a:t>Acompañamiento de LARG posterior a la preparación de información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3A711B08-C3DF-3F64-5AAE-F33B96A44D4B}"/>
              </a:ext>
            </a:extLst>
          </p:cNvPr>
          <p:cNvSpPr/>
          <p:nvPr/>
        </p:nvSpPr>
        <p:spPr>
          <a:xfrm>
            <a:off x="7010400" y="3951554"/>
            <a:ext cx="2056286" cy="9625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b="1" dirty="0"/>
              <a:t>Envío de Información a Reasegurador o Corredor de Reaseguro</a:t>
            </a:r>
          </a:p>
        </p:txBody>
      </p:sp>
    </p:spTree>
    <p:extLst>
      <p:ext uri="{BB962C8B-B14F-4D97-AF65-F5344CB8AC3E}">
        <p14:creationId xmlns:p14="http://schemas.microsoft.com/office/powerpoint/2010/main" val="3566730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43660" y="1595111"/>
            <a:ext cx="6292625" cy="176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ct val="20000"/>
              </a:spcBef>
            </a:pPr>
            <a:endParaRPr lang="es-ES_tradnl" sz="1800" b="1" dirty="0">
              <a:solidFill>
                <a:prstClr val="black"/>
              </a:solidFill>
              <a:latin typeface="Franklin Gothic Book" pitchFamily="34" charset="0"/>
            </a:endParaRPr>
          </a:p>
          <a:p>
            <a:pPr algn="just">
              <a:spcBef>
                <a:spcPct val="20000"/>
              </a:spcBef>
            </a:pPr>
            <a:endParaRPr lang="es-ES_tradnl" sz="1800" b="1" dirty="0">
              <a:solidFill>
                <a:prstClr val="black"/>
              </a:solidFill>
              <a:latin typeface="Franklin Gothic Book" pitchFamily="34" charset="0"/>
            </a:endParaRPr>
          </a:p>
          <a:p>
            <a:pPr algn="just">
              <a:spcBef>
                <a:spcPct val="20000"/>
              </a:spcBef>
            </a:pPr>
            <a:endParaRPr lang="es-ES" sz="1800" dirty="0">
              <a:solidFill>
                <a:prstClr val="black"/>
              </a:solidFill>
              <a:latin typeface="Franklin Gothic Book" pitchFamily="34" charset="0"/>
            </a:endParaRPr>
          </a:p>
          <a:p>
            <a:pPr algn="just">
              <a:spcBef>
                <a:spcPct val="20000"/>
              </a:spcBef>
            </a:pPr>
            <a:endParaRPr lang="es-ES" sz="1800" dirty="0">
              <a:solidFill>
                <a:prstClr val="black"/>
              </a:solidFill>
              <a:latin typeface="Franklin Gothic Book" pitchFamily="34" charset="0"/>
            </a:endParaRPr>
          </a:p>
          <a:p>
            <a:pPr algn="just">
              <a:spcBef>
                <a:spcPct val="20000"/>
              </a:spcBef>
            </a:pPr>
            <a:endParaRPr lang="es-ES" sz="1800" dirty="0">
              <a:solidFill>
                <a:prstClr val="black"/>
              </a:solidFill>
              <a:latin typeface="Franklin Gothic Book" pitchFamily="34" charset="0"/>
            </a:endParaRPr>
          </a:p>
        </p:txBody>
      </p:sp>
      <p:sp>
        <p:nvSpPr>
          <p:cNvPr id="16" name="Subtítulo 2"/>
          <p:cNvSpPr>
            <a:spLocks noGrp="1"/>
          </p:cNvSpPr>
          <p:nvPr>
            <p:ph idx="1"/>
          </p:nvPr>
        </p:nvSpPr>
        <p:spPr/>
        <p:txBody>
          <a:bodyPr rtlCol="0" anchor="ctr">
            <a:normAutofit/>
          </a:bodyPr>
          <a:lstStyle/>
          <a:p>
            <a:pPr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es-HN" sz="2025" dirty="0"/>
          </a:p>
          <a:p>
            <a:pPr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es-HN" sz="2025" dirty="0"/>
          </a:p>
          <a:p>
            <a:pPr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es-HN" sz="2025" dirty="0"/>
          </a:p>
        </p:txBody>
      </p:sp>
      <p:sp>
        <p:nvSpPr>
          <p:cNvPr id="11" name="Subtítulo 2"/>
          <p:cNvSpPr txBox="1">
            <a:spLocks/>
          </p:cNvSpPr>
          <p:nvPr/>
        </p:nvSpPr>
        <p:spPr bwMode="auto">
          <a:xfrm>
            <a:off x="495646" y="1885724"/>
            <a:ext cx="7926459" cy="295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5" tIns="25718" rIns="51435" bIns="2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Ø"/>
            </a:pPr>
            <a:endParaRPr lang="es-HN" sz="3000" b="1" kern="1200" dirty="0">
              <a:latin typeface="Bahnschrift SemiBold SemiConden" panose="020B0502040204020203" pitchFamily="34" charset="0"/>
              <a:ea typeface="+mn-ea"/>
              <a:cs typeface="+mn-cs"/>
            </a:endParaRPr>
          </a:p>
          <a:p>
            <a:pPr marL="457200" indent="-457200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Ø"/>
            </a:pPr>
            <a:endParaRPr lang="es-HN" sz="3000" b="1" kern="1200" dirty="0">
              <a:latin typeface="Bahnschrift SemiBold SemiConden" panose="020B0502040204020203" pitchFamily="34" charset="0"/>
              <a:ea typeface="+mn-ea"/>
              <a:cs typeface="+mn-cs"/>
            </a:endParaRPr>
          </a:p>
          <a:p>
            <a:pPr marL="457200" indent="-457200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Ø"/>
            </a:pPr>
            <a:endParaRPr lang="es-HN" sz="3000" b="1" kern="1200" dirty="0">
              <a:latin typeface="Bahnschrift SemiBold SemiConden" panose="020B0502040204020203" pitchFamily="34" charset="0"/>
              <a:ea typeface="+mn-ea"/>
              <a:cs typeface="+mn-cs"/>
            </a:endParaRPr>
          </a:p>
          <a:p>
            <a:pPr marL="457200" indent="-457200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Ø"/>
            </a:pPr>
            <a:r>
              <a:rPr lang="es-HN" sz="2000" b="1" kern="1200" dirty="0">
                <a:latin typeface="Bahnschrift SemiBold SemiConden" panose="020B0502040204020203" pitchFamily="34" charset="0"/>
                <a:ea typeface="+mn-ea"/>
                <a:cs typeface="+mn-cs"/>
              </a:rPr>
              <a:t>Metodología para la elaboración de perfiles de cartera (manuales, del sistema)</a:t>
            </a:r>
          </a:p>
          <a:p>
            <a:pPr marL="457200" indent="-457200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Ø"/>
            </a:pPr>
            <a:r>
              <a:rPr lang="es-HN" sz="2000" b="1" kern="1200" dirty="0">
                <a:latin typeface="Bahnschrift SemiBold SemiConden" panose="020B0502040204020203" pitchFamily="34" charset="0"/>
                <a:ea typeface="+mn-ea"/>
                <a:cs typeface="+mn-cs"/>
              </a:rPr>
              <a:t>Elaboración de formatos de preparación de la información  con fórmulas de identificación de errores o inconsistencias comunes. </a:t>
            </a:r>
          </a:p>
          <a:p>
            <a:pPr marL="457200" indent="-457200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Ø"/>
            </a:pPr>
            <a:r>
              <a:rPr lang="es-HN" sz="2000" b="1" kern="1200" dirty="0">
                <a:latin typeface="Bahnschrift SemiBold SemiConden" panose="020B0502040204020203" pitchFamily="34" charset="0"/>
                <a:ea typeface="+mn-ea"/>
                <a:cs typeface="+mn-cs"/>
              </a:rPr>
              <a:t>Metodologías sugeridas para proyecciones de: primas, perfiles de cartera. </a:t>
            </a:r>
          </a:p>
          <a:p>
            <a:pPr marL="457200" indent="-457200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Ø"/>
            </a:pPr>
            <a:r>
              <a:rPr lang="es-HN" sz="2000" b="1" kern="1200" dirty="0">
                <a:latin typeface="Bahnschrift SemiBold SemiConden" panose="020B0502040204020203" pitchFamily="34" charset="0"/>
                <a:ea typeface="+mn-ea"/>
                <a:cs typeface="+mn-cs"/>
              </a:rPr>
              <a:t>Acompañamiento antes y durante la preparación de la información.</a:t>
            </a:r>
          </a:p>
          <a:p>
            <a:pPr marL="457200" indent="-457200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Ø"/>
            </a:pPr>
            <a:r>
              <a:rPr lang="es-HN" sz="2000" b="1" kern="1200" dirty="0">
                <a:latin typeface="Bahnschrift SemiBold SemiConden" panose="020B0502040204020203" pitchFamily="34" charset="0"/>
                <a:ea typeface="+mn-ea"/>
                <a:cs typeface="+mn-cs"/>
              </a:rPr>
              <a:t>Definiciones de conceptos</a:t>
            </a:r>
          </a:p>
          <a:p>
            <a:pPr marL="457200" indent="-457200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Ø"/>
            </a:pPr>
            <a:endParaRPr lang="es-HN" sz="3000" b="1" kern="1200" dirty="0">
              <a:latin typeface="Bahnschrift SemiBold SemiConden" panose="020B0502040204020203" pitchFamily="34" charset="0"/>
              <a:ea typeface="+mn-ea"/>
              <a:cs typeface="+mn-cs"/>
            </a:endParaRPr>
          </a:p>
          <a:p>
            <a:pPr marL="457200" indent="-457200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Ø"/>
            </a:pPr>
            <a:endParaRPr lang="es-HN" sz="3000" b="1" kern="1200" dirty="0">
              <a:latin typeface="Bahnschrift SemiBold SemiConden" panose="020B0502040204020203" pitchFamily="34" charset="0"/>
              <a:ea typeface="+mn-ea"/>
              <a:cs typeface="+mn-cs"/>
            </a:endParaRPr>
          </a:p>
          <a:p>
            <a:pPr marL="457200" indent="-457200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Ø"/>
            </a:pPr>
            <a:endParaRPr lang="es-HN" sz="3000" b="1" kern="1200" dirty="0">
              <a:latin typeface="Bahnschrift SemiBold SemiConden" panose="020B0502040204020203" pitchFamily="34" charset="0"/>
              <a:ea typeface="+mn-ea"/>
              <a:cs typeface="+mn-cs"/>
            </a:endParaRPr>
          </a:p>
          <a:p>
            <a:pPr marL="457200" indent="-457200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Ø"/>
            </a:pPr>
            <a:endParaRPr lang="es-HN" sz="3000" b="1" kern="1200" dirty="0">
              <a:latin typeface="Bahnschrift SemiBold SemiConden" panose="020B0502040204020203" pitchFamily="34" charset="0"/>
              <a:ea typeface="+mn-ea"/>
              <a:cs typeface="+mn-cs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D5FE602F-AD32-4DC0-9C8D-4D502022742B}"/>
              </a:ext>
            </a:extLst>
          </p:cNvPr>
          <p:cNvSpPr txBox="1">
            <a:spLocks/>
          </p:cNvSpPr>
          <p:nvPr/>
        </p:nvSpPr>
        <p:spPr>
          <a:xfrm>
            <a:off x="2418318" y="179546"/>
            <a:ext cx="4305801" cy="1098770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s-HN" sz="4950" b="1" dirty="0">
                <a:solidFill>
                  <a:schemeClr val="accent1"/>
                </a:solidFill>
              </a:rPr>
              <a:t>Procedimiento propuesto</a:t>
            </a:r>
          </a:p>
        </p:txBody>
      </p:sp>
    </p:spTree>
    <p:extLst>
      <p:ext uri="{BB962C8B-B14F-4D97-AF65-F5344CB8AC3E}">
        <p14:creationId xmlns:p14="http://schemas.microsoft.com/office/powerpoint/2010/main" val="343168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968654" y="543595"/>
            <a:ext cx="6292625" cy="176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ct val="20000"/>
              </a:spcBef>
            </a:pPr>
            <a:endParaRPr lang="es-ES_tradnl" sz="1800" b="1" dirty="0">
              <a:solidFill>
                <a:prstClr val="black"/>
              </a:solidFill>
              <a:latin typeface="Franklin Gothic Book" pitchFamily="34" charset="0"/>
            </a:endParaRPr>
          </a:p>
          <a:p>
            <a:pPr algn="just">
              <a:spcBef>
                <a:spcPct val="20000"/>
              </a:spcBef>
            </a:pPr>
            <a:endParaRPr lang="es-ES_tradnl" sz="1800" b="1" dirty="0">
              <a:solidFill>
                <a:prstClr val="black"/>
              </a:solidFill>
              <a:latin typeface="Franklin Gothic Book" pitchFamily="34" charset="0"/>
            </a:endParaRPr>
          </a:p>
          <a:p>
            <a:pPr algn="just">
              <a:spcBef>
                <a:spcPct val="20000"/>
              </a:spcBef>
            </a:pPr>
            <a:endParaRPr lang="es-ES" sz="1800" dirty="0">
              <a:solidFill>
                <a:prstClr val="black"/>
              </a:solidFill>
              <a:latin typeface="Franklin Gothic Book" pitchFamily="34" charset="0"/>
            </a:endParaRPr>
          </a:p>
          <a:p>
            <a:pPr algn="just">
              <a:spcBef>
                <a:spcPct val="20000"/>
              </a:spcBef>
            </a:pPr>
            <a:endParaRPr lang="es-ES" sz="1800" dirty="0">
              <a:solidFill>
                <a:prstClr val="black"/>
              </a:solidFill>
              <a:latin typeface="Franklin Gothic Book" pitchFamily="34" charset="0"/>
            </a:endParaRPr>
          </a:p>
          <a:p>
            <a:pPr algn="just">
              <a:spcBef>
                <a:spcPct val="20000"/>
              </a:spcBef>
            </a:pPr>
            <a:endParaRPr lang="es-ES" sz="1800" dirty="0">
              <a:solidFill>
                <a:prstClr val="black"/>
              </a:solidFill>
              <a:latin typeface="Franklin Gothic Book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D5FE602F-AD32-4DC0-9C8D-4D502022742B}"/>
              </a:ext>
            </a:extLst>
          </p:cNvPr>
          <p:cNvSpPr txBox="1">
            <a:spLocks/>
          </p:cNvSpPr>
          <p:nvPr/>
        </p:nvSpPr>
        <p:spPr>
          <a:xfrm>
            <a:off x="2354306" y="264178"/>
            <a:ext cx="3894733" cy="82711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s-HN" sz="4950" b="1" dirty="0">
                <a:solidFill>
                  <a:schemeClr val="accent1"/>
                </a:solidFill>
              </a:rPr>
              <a:t>Riesgos Vigentes Vs Producción Emitida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B4D09BD-E27F-628B-0C83-60063FA4A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843" y="0"/>
            <a:ext cx="7072313" cy="5143500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BEAA1745-FCAA-1356-1546-3D42AF57F98C}"/>
              </a:ext>
            </a:extLst>
          </p:cNvPr>
          <p:cNvSpPr/>
          <p:nvPr/>
        </p:nvSpPr>
        <p:spPr>
          <a:xfrm>
            <a:off x="3473116" y="4876800"/>
            <a:ext cx="1347537" cy="26469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D13EAEAA-2131-4A7D-DC49-ECBB2D271CFA}"/>
              </a:ext>
            </a:extLst>
          </p:cNvPr>
          <p:cNvSpPr/>
          <p:nvPr/>
        </p:nvSpPr>
        <p:spPr>
          <a:xfrm>
            <a:off x="6825916" y="4612105"/>
            <a:ext cx="1347537" cy="26469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45CBAD1B-099C-C33D-CBB2-30A5D936A76F}"/>
              </a:ext>
            </a:extLst>
          </p:cNvPr>
          <p:cNvCxnSpPr>
            <a:cxnSpLocks/>
          </p:cNvCxnSpPr>
          <p:nvPr/>
        </p:nvCxnSpPr>
        <p:spPr>
          <a:xfrm flipV="1">
            <a:off x="4908884" y="4744452"/>
            <a:ext cx="1851735" cy="2646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900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43660" y="1595111"/>
            <a:ext cx="6292625" cy="176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ct val="20000"/>
              </a:spcBef>
            </a:pPr>
            <a:endParaRPr lang="es-ES_tradnl" sz="1800" b="1" dirty="0">
              <a:solidFill>
                <a:prstClr val="black"/>
              </a:solidFill>
              <a:latin typeface="Franklin Gothic Book" pitchFamily="34" charset="0"/>
            </a:endParaRPr>
          </a:p>
          <a:p>
            <a:pPr algn="just">
              <a:spcBef>
                <a:spcPct val="20000"/>
              </a:spcBef>
            </a:pPr>
            <a:endParaRPr lang="es-ES_tradnl" sz="1800" b="1" dirty="0">
              <a:solidFill>
                <a:prstClr val="black"/>
              </a:solidFill>
              <a:latin typeface="Franklin Gothic Book" pitchFamily="34" charset="0"/>
            </a:endParaRPr>
          </a:p>
          <a:p>
            <a:pPr algn="just">
              <a:spcBef>
                <a:spcPct val="20000"/>
              </a:spcBef>
            </a:pPr>
            <a:endParaRPr lang="es-ES" sz="1800" dirty="0">
              <a:solidFill>
                <a:prstClr val="black"/>
              </a:solidFill>
              <a:latin typeface="Franklin Gothic Book" pitchFamily="34" charset="0"/>
            </a:endParaRPr>
          </a:p>
          <a:p>
            <a:pPr algn="just">
              <a:spcBef>
                <a:spcPct val="20000"/>
              </a:spcBef>
            </a:pPr>
            <a:endParaRPr lang="es-ES" sz="1800" dirty="0">
              <a:solidFill>
                <a:prstClr val="black"/>
              </a:solidFill>
              <a:latin typeface="Franklin Gothic Book" pitchFamily="34" charset="0"/>
            </a:endParaRPr>
          </a:p>
          <a:p>
            <a:pPr algn="just">
              <a:spcBef>
                <a:spcPct val="20000"/>
              </a:spcBef>
            </a:pPr>
            <a:endParaRPr lang="es-ES" sz="1800" dirty="0">
              <a:solidFill>
                <a:prstClr val="black"/>
              </a:solidFill>
              <a:latin typeface="Franklin Gothic Book" pitchFamily="34" charset="0"/>
            </a:endParaRPr>
          </a:p>
        </p:txBody>
      </p:sp>
      <p:sp>
        <p:nvSpPr>
          <p:cNvPr id="16" name="Subtítulo 2"/>
          <p:cNvSpPr>
            <a:spLocks noGrp="1"/>
          </p:cNvSpPr>
          <p:nvPr>
            <p:ph idx="1"/>
          </p:nvPr>
        </p:nvSpPr>
        <p:spPr/>
        <p:txBody>
          <a:bodyPr rtlCol="0" anchor="ctr">
            <a:normAutofit/>
          </a:bodyPr>
          <a:lstStyle/>
          <a:p>
            <a:pPr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es-HN" sz="2025" dirty="0"/>
          </a:p>
          <a:p>
            <a:pPr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es-HN" sz="2025" dirty="0"/>
          </a:p>
          <a:p>
            <a:pPr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es-HN" sz="2025" dirty="0"/>
          </a:p>
        </p:txBody>
      </p:sp>
      <p:sp>
        <p:nvSpPr>
          <p:cNvPr id="11" name="Subtítulo 2"/>
          <p:cNvSpPr txBox="1">
            <a:spLocks/>
          </p:cNvSpPr>
          <p:nvPr/>
        </p:nvSpPr>
        <p:spPr bwMode="auto">
          <a:xfrm>
            <a:off x="447520" y="1708484"/>
            <a:ext cx="7926459" cy="295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5" tIns="25718" rIns="51435" bIns="2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Ø"/>
            </a:pPr>
            <a:endParaRPr lang="es-HN" sz="3000" b="1" kern="1200" dirty="0">
              <a:latin typeface="Bahnschrift SemiBold SemiConden" panose="020B0502040204020203" pitchFamily="34" charset="0"/>
              <a:ea typeface="+mn-ea"/>
              <a:cs typeface="+mn-cs"/>
            </a:endParaRPr>
          </a:p>
          <a:p>
            <a:pPr marL="457200" indent="-457200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Ø"/>
            </a:pPr>
            <a:endParaRPr lang="es-HN" sz="3000" b="1" kern="1200" dirty="0">
              <a:latin typeface="Bahnschrift SemiBold SemiConden" panose="020B0502040204020203" pitchFamily="34" charset="0"/>
              <a:ea typeface="+mn-ea"/>
              <a:cs typeface="+mn-cs"/>
            </a:endParaRPr>
          </a:p>
          <a:p>
            <a:pPr marL="457200" indent="-457200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Ø"/>
            </a:pPr>
            <a:endParaRPr lang="es-HN" sz="3000" b="1" kern="1200" dirty="0">
              <a:latin typeface="Bahnschrift SemiBold SemiConden" panose="020B0502040204020203" pitchFamily="34" charset="0"/>
              <a:ea typeface="+mn-ea"/>
              <a:cs typeface="+mn-cs"/>
            </a:endParaRPr>
          </a:p>
          <a:p>
            <a:r>
              <a:rPr lang="es-H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Proyección de primas al cierre del año actual.</a:t>
            </a:r>
          </a:p>
          <a:p>
            <a:pPr lvl="2"/>
            <a:r>
              <a:rPr lang="es-H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Carteras con producción estable durante el año.</a:t>
            </a:r>
          </a:p>
          <a:p>
            <a:pPr lvl="2"/>
            <a:r>
              <a:rPr lang="es-H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Carteras  con producción estacional alta.</a:t>
            </a:r>
          </a:p>
          <a:p>
            <a:pPr lvl="2"/>
            <a:endParaRPr lang="es-HN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H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Proyección de Primas al cierre del próximo año.</a:t>
            </a:r>
          </a:p>
          <a:p>
            <a:endParaRPr lang="es-HN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H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Proyección de perfiles de cartera</a:t>
            </a:r>
            <a:endParaRPr lang="es-HN" sz="3000" b="1" kern="1200" dirty="0">
              <a:latin typeface="Bahnschrift SemiBold SemiConden" panose="020B0502040204020203" pitchFamily="34" charset="0"/>
              <a:ea typeface="+mn-ea"/>
              <a:cs typeface="+mn-cs"/>
            </a:endParaRPr>
          </a:p>
          <a:p>
            <a:pPr marL="457200" indent="-457200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Ø"/>
            </a:pPr>
            <a:endParaRPr lang="es-HN" sz="3000" b="1" kern="1200" dirty="0">
              <a:latin typeface="Bahnschrift SemiBold SemiConden" panose="020B0502040204020203" pitchFamily="34" charset="0"/>
              <a:ea typeface="+mn-ea"/>
              <a:cs typeface="+mn-cs"/>
            </a:endParaRPr>
          </a:p>
          <a:p>
            <a:pPr marL="457200" indent="-457200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Ø"/>
            </a:pPr>
            <a:endParaRPr lang="es-HN" sz="3000" b="1" kern="1200" dirty="0">
              <a:latin typeface="Bahnschrift SemiBold SemiConden" panose="020B0502040204020203" pitchFamily="34" charset="0"/>
              <a:ea typeface="+mn-ea"/>
              <a:cs typeface="+mn-cs"/>
            </a:endParaRPr>
          </a:p>
          <a:p>
            <a:pPr marL="457200" indent="-457200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Ø"/>
            </a:pPr>
            <a:endParaRPr lang="es-HN" sz="3000" b="1" kern="1200" dirty="0">
              <a:latin typeface="Bahnschrift SemiBold SemiConden" panose="020B0502040204020203" pitchFamily="34" charset="0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93284A4-8BE5-2457-AFFF-588BFB3F7892}"/>
              </a:ext>
            </a:extLst>
          </p:cNvPr>
          <p:cNvSpPr txBox="1">
            <a:spLocks/>
          </p:cNvSpPr>
          <p:nvPr/>
        </p:nvSpPr>
        <p:spPr>
          <a:xfrm>
            <a:off x="277430" y="36401"/>
            <a:ext cx="8401050" cy="895350"/>
          </a:xfrm>
          <a:prstGeom prst="rect">
            <a:avLst/>
          </a:prstGeom>
          <a:solidFill>
            <a:schemeClr val="tx1"/>
          </a:solidFill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pPr>
              <a:spcBef>
                <a:spcPts val="750"/>
              </a:spcBef>
            </a:pPr>
            <a:r>
              <a:rPr lang="es-HN" b="1" dirty="0">
                <a:latin typeface="Bahnschrift SemiBold SemiConden" panose="020B0502040204020203" pitchFamily="34" charset="0"/>
                <a:ea typeface="+mn-ea"/>
                <a:cs typeface="+mn-cs"/>
              </a:rPr>
              <a:t>Metodologías de Proyecciones</a:t>
            </a:r>
          </a:p>
        </p:txBody>
      </p:sp>
    </p:spTree>
    <p:extLst>
      <p:ext uri="{BB962C8B-B14F-4D97-AF65-F5344CB8AC3E}">
        <p14:creationId xmlns:p14="http://schemas.microsoft.com/office/powerpoint/2010/main" val="135867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AB17FF1-BCF5-E049-03D7-86612898E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Google Shape;856;p69">
            <a:extLst>
              <a:ext uri="{FF2B5EF4-FFF2-40B4-BE49-F238E27FC236}">
                <a16:creationId xmlns:a16="http://schemas.microsoft.com/office/drawing/2014/main" id="{59D8E7A1-2ACB-A1E7-FC3E-F9C5D00BB6A3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08" y="1508760"/>
            <a:ext cx="3440245" cy="2512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629F544-BB81-B3AE-0671-45D3AE7F651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687" y="139471"/>
            <a:ext cx="3397405" cy="1035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5" descr="Eslogan LARG separado">
            <a:extLst>
              <a:ext uri="{FF2B5EF4-FFF2-40B4-BE49-F238E27FC236}">
                <a16:creationId xmlns:a16="http://schemas.microsoft.com/office/drawing/2014/main" id="{AC3B5CDD-845A-CD89-5A9B-FA7F52D5D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4374073"/>
            <a:ext cx="3398273" cy="369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14936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 bandas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on banda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on bandas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7CF026C-957E-4F4E-893C-D02C23AB6317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TM03090430[[fn=Con bandas]]</Template>
  <TotalTime>15603</TotalTime>
  <Words>185</Words>
  <Application>Microsoft Office PowerPoint</Application>
  <PresentationFormat>Presentación en pantalla (16:9)</PresentationFormat>
  <Paragraphs>52</Paragraphs>
  <Slides>6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6" baseType="lpstr">
      <vt:lpstr>Franklin Gothic Book</vt:lpstr>
      <vt:lpstr>Wingdings</vt:lpstr>
      <vt:lpstr>Corbel</vt:lpstr>
      <vt:lpstr>Bebas Neue</vt:lpstr>
      <vt:lpstr>Glass Antiqua</vt:lpstr>
      <vt:lpstr>Arial</vt:lpstr>
      <vt:lpstr>Bahnschrift SemiBold SemiConden</vt:lpstr>
      <vt:lpstr>Calibri</vt:lpstr>
      <vt:lpstr>Tahoma</vt:lpstr>
      <vt:lpstr>Con bandas</vt:lpstr>
      <vt:lpstr>ASOCIACIÓN LATINOAMERICANA PARA LA EDUCACIÓN EN REASEGURO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 LIGHTS DECORATION ACTIVITIES FOR ELEMENTARY</dc:title>
  <dc:creator>Laura Gizel Flores Avila</dc:creator>
  <cp:lastModifiedBy>Juan Carlos</cp:lastModifiedBy>
  <cp:revision>94</cp:revision>
  <dcterms:modified xsi:type="dcterms:W3CDTF">2023-09-13T05:40:58Z</dcterms:modified>
</cp:coreProperties>
</file>