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62"/>
  </p:sldMasterIdLst>
  <p:notesMasterIdLst>
    <p:notesMasterId r:id="rId78"/>
  </p:notesMasterIdLst>
  <p:handoutMasterIdLst>
    <p:handoutMasterId r:id="rId79"/>
  </p:handoutMasterIdLst>
  <p:sldIdLst>
    <p:sldId id="256" r:id="rId63"/>
    <p:sldId id="263" r:id="rId64"/>
    <p:sldId id="331" r:id="rId65"/>
    <p:sldId id="343" r:id="rId66"/>
    <p:sldId id="332" r:id="rId67"/>
    <p:sldId id="353" r:id="rId68"/>
    <p:sldId id="347" r:id="rId69"/>
    <p:sldId id="354" r:id="rId70"/>
    <p:sldId id="355" r:id="rId71"/>
    <p:sldId id="349" r:id="rId72"/>
    <p:sldId id="350" r:id="rId73"/>
    <p:sldId id="351" r:id="rId74"/>
    <p:sldId id="352" r:id="rId75"/>
    <p:sldId id="294" r:id="rId76"/>
    <p:sldId id="259" r:id="rId77"/>
  </p:sldIdLst>
  <p:sldSz cx="12192000" cy="6858000"/>
  <p:notesSz cx="6858000" cy="9144000"/>
  <p:custDataLst>
    <p:custData r:id="rId57"/>
    <p:tags r:id="rId80"/>
  </p:custDataLst>
  <p:defaultTextStyle>
    <a:defPPr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ringer, Adam" initials="SA" lastIdx="13" clrIdx="0">
    <p:extLst>
      <p:ext uri="{19B8F6BF-5375-455C-9EA6-DF929625EA0E}">
        <p15:presenceInfo xmlns:p15="http://schemas.microsoft.com/office/powerpoint/2012/main" userId="S::adam.stringer@lippincott.com::7e8bf982-08f3-4205-8544-04909412e7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1A551C0-2021-AC11-E31C-4D4D43000001}">
  <a:tblStyle styleId="{C1A551C0-2021-AC11-E31C-4D4D43000001}" styleName="MMC 2021 Brand Table 1">
    <a:wholeTbl>
      <a:tcTxStyle>
        <a:fontRef idx="minor">
          <a:schemeClr val="dk1"/>
        </a:fontRef>
        <a:schemeClr val="dk1"/>
      </a:tcTxStyle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solidFill>
                <a:srgbClr val="949494"/>
              </a:solidFill>
            </a:ln>
          </a:insideH>
          <a:insideV>
            <a:ln w="12700" cmpd="sng">
              <a:noFill/>
            </a:ln>
          </a:insideV>
        </a:tcBdr>
        <a:fill>
          <a:solidFill>
            <a:schemeClr val="lt1">
              <a:tint val="100000"/>
            </a:schemeClr>
          </a:solidFill>
        </a:fill>
      </a:tcStyle>
    </a:wholeTbl>
    <a:band1H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noFill/>
            </a:ln>
          </a:insideH>
          <a:insideV>
            <a:ln w="12700" cmpd="sng">
              <a:noFill/>
            </a:ln>
          </a:insideV>
        </a:tcBdr>
        <a:fill>
          <a:solidFill>
            <a:srgbClr val="F0F0F0"/>
          </a:solidFill>
        </a:fill>
      </a:tcStyle>
    </a:band1H>
    <a:band2H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noFill/>
            </a:ln>
          </a:insideH>
          <a:insideV>
            <a:ln w="12700" cmpd="sng">
              <a:noFill/>
            </a:ln>
          </a:insideV>
        </a:tcBdr>
      </a:tcStyle>
    </a:band2H>
    <a:band1V>
      <a:tcStyle>
        <a:tcBdr/>
        <a:fill>
          <a:solidFill>
            <a:srgbClr val="F0F0F0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bg1"/>
      </a:tcTxStyle>
      <a:tcStyle>
        <a:tcBdr>
          <a:insideH>
            <a:ln w="12700" cmpd="sng">
              <a:solidFill>
                <a:srgbClr val="FFFFFF"/>
              </a:solidFill>
            </a:ln>
          </a:insideH>
        </a:tcBdr>
        <a:fill>
          <a:solidFill>
            <a:schemeClr val="accent1">
              <a:tint val="100000"/>
            </a:schemeClr>
          </a:solidFill>
        </a:fill>
      </a:tcStyle>
    </a:lastCol>
    <a:firstCol>
      <a:tcTxStyle b="on">
        <a:fontRef idx="minor">
          <a:prstClr val="black"/>
        </a:fontRef>
        <a:schemeClr val="bg1"/>
      </a:tcTxStyle>
      <a:tcStyle>
        <a:tcBdr>
          <a:insideH>
            <a:ln w="12700" cmpd="sng">
              <a:solidFill>
                <a:srgbClr val="FFFFFF"/>
              </a:solidFill>
            </a:ln>
          </a:insideH>
        </a:tcBdr>
        <a:fill>
          <a:solidFill>
            <a:schemeClr val="accent1"/>
          </a:solidFill>
        </a:fill>
      </a:tcStyle>
    </a:firstCol>
    <a:lastRow>
      <a:tcTxStyle b="on">
        <a:fontRef idx="minor">
          <a:schemeClr val="bg1"/>
        </a:fontRef>
        <a:schemeClr val="bg1"/>
      </a:tcTxStyle>
      <a:tcStyle>
        <a:tcBdr/>
        <a:fill>
          <a:solidFill>
            <a:srgbClr val="565656"/>
          </a:solidFill>
        </a:fill>
      </a:tcStyle>
    </a:lastRow>
    <a:firstRow>
      <a:tcTxStyle b="on">
        <a:fontRef idx="minor">
          <a:schemeClr val="bg1"/>
        </a:fontRef>
        <a:schemeClr val="bg1"/>
      </a:tcTxStyle>
      <a:tcStyle>
        <a:tcBdr/>
        <a:fill>
          <a:solidFill>
            <a:srgbClr val="002C77"/>
          </a:solidFill>
        </a:fill>
      </a:tcStyle>
    </a:firstRow>
  </a:tblStyle>
  <a:tblStyle styleId="{C1A551C0-2021-AC11-E31C-4D4D43000002}" styleName="MMC 2021 Brand Table 2">
    <a:wholeTbl>
      <a:tcTxStyle>
        <a:fontRef idx="minor">
          <a:schemeClr val="dk1"/>
        </a:fontRef>
        <a:schemeClr val="dk1"/>
      </a:tcTxStyle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solidFill>
                <a:srgbClr val="949494"/>
              </a:solidFill>
            </a:ln>
          </a:insideH>
          <a:insideV>
            <a:ln w="12700" cmpd="sng">
              <a:noFill/>
            </a:ln>
          </a:insideV>
        </a:tcBdr>
        <a:fill>
          <a:solidFill>
            <a:schemeClr val="lt1">
              <a:tint val="100000"/>
            </a:schemeClr>
          </a:solidFill>
        </a:fill>
      </a:tcStyle>
    </a:wholeTbl>
    <a:la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>
              <a:tint val="100000"/>
            </a:schemeClr>
          </a:solidFill>
        </a:fill>
      </a:tcStyle>
    </a:lastCol>
    <a:fir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>
              <a:tint val="100000"/>
            </a:schemeClr>
          </a:solidFill>
        </a:fill>
      </a:tcStyle>
    </a:firstCol>
    <a:lastRow>
      <a:tcTxStyle>
        <a:fontRef idx="minor">
          <a:prstClr val="black"/>
        </a:fontRef>
        <a:schemeClr val="dk1"/>
      </a:tcTxStyle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28575" cmpd="sng">
              <a:solidFill>
                <a:srgbClr val="565656"/>
              </a:solidFill>
            </a:ln>
          </a:top>
          <a:bottom>
            <a:ln w="28575" cmpd="sng">
              <a:solidFill>
                <a:srgbClr val="565656"/>
              </a:solidFill>
            </a:ln>
          </a:bottom>
          <a:insideH>
            <a:ln w="28575" cmpd="sng">
              <a:solidFill>
                <a:srgbClr val="565656"/>
              </a:solidFill>
            </a:ln>
          </a:insideH>
          <a:insideV>
            <a:ln w="12700" cmpd="sng">
              <a:noFill/>
            </a:ln>
          </a:insideV>
        </a:tcBdr>
        <a:fill>
          <a:solidFill>
            <a:schemeClr val="lt1">
              <a:tint val="100000"/>
            </a:schemeClr>
          </a:solidFill>
        </a:fill>
      </a:tcStyle>
    </a:lastRow>
    <a:firstRow>
      <a:tcTxStyle b="on">
        <a:fontRef idx="minor">
          <a:schemeClr val="bg1"/>
        </a:fontRef>
        <a:srgbClr val="002C77"/>
      </a:tcTxStyle>
      <a:tcStyle>
        <a:tcBdr/>
        <a:fill>
          <a:solidFill>
            <a:schemeClr val="lt1">
              <a:tint val="10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30" autoAdjust="0"/>
    <p:restoredTop sz="96327"/>
  </p:normalViewPr>
  <p:slideViewPr>
    <p:cSldViewPr snapToGrid="0" snapToObjects="1">
      <p:cViewPr varScale="1">
        <p:scale>
          <a:sx n="93" d="100"/>
          <a:sy n="93" d="100"/>
        </p:scale>
        <p:origin x="96" y="6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333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63" Type="http://schemas.openxmlformats.org/officeDocument/2006/relationships/slide" Target="slides/slide1.xml"/><Relationship Id="rId68" Type="http://schemas.openxmlformats.org/officeDocument/2006/relationships/slide" Target="slides/slide6.xml"/><Relationship Id="rId76" Type="http://schemas.openxmlformats.org/officeDocument/2006/relationships/slide" Target="slides/slide14.xml"/><Relationship Id="rId84" Type="http://schemas.openxmlformats.org/officeDocument/2006/relationships/theme" Target="theme/theme1.xml"/><Relationship Id="rId7" Type="http://schemas.openxmlformats.org/officeDocument/2006/relationships/customXml" Target="../customXml/item7.xml"/><Relationship Id="rId71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66" Type="http://schemas.openxmlformats.org/officeDocument/2006/relationships/slide" Target="slides/slide4.xml"/><Relationship Id="rId74" Type="http://schemas.openxmlformats.org/officeDocument/2006/relationships/slide" Target="slides/slide12.xml"/><Relationship Id="rId79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61" Type="http://schemas.openxmlformats.org/officeDocument/2006/relationships/customXml" Target="../customXml/item61.xml"/><Relationship Id="rId82" Type="http://schemas.openxmlformats.org/officeDocument/2006/relationships/presProps" Target="presProps.xml"/><Relationship Id="rId19" Type="http://schemas.openxmlformats.org/officeDocument/2006/relationships/customXml" Target="../customXml/item19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slide" Target="slides/slide2.xml"/><Relationship Id="rId69" Type="http://schemas.openxmlformats.org/officeDocument/2006/relationships/slide" Target="slides/slide7.xml"/><Relationship Id="rId77" Type="http://schemas.openxmlformats.org/officeDocument/2006/relationships/slide" Target="slides/slide15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slide" Target="slides/slide10.xml"/><Relationship Id="rId80" Type="http://schemas.openxmlformats.org/officeDocument/2006/relationships/tags" Target="tags/tag1.xml"/><Relationship Id="rId85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slide" Target="slides/slide5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slideMaster" Target="slideMasters/slideMaster1.xml"/><Relationship Id="rId70" Type="http://schemas.openxmlformats.org/officeDocument/2006/relationships/slide" Target="slides/slide8.xml"/><Relationship Id="rId75" Type="http://schemas.openxmlformats.org/officeDocument/2006/relationships/slide" Target="slides/slide13.xml"/><Relationship Id="rId83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slide" Target="slides/slide3.xml"/><Relationship Id="rId73" Type="http://schemas.openxmlformats.org/officeDocument/2006/relationships/slide" Target="slides/slide11.xml"/><Relationship Id="rId78" Type="http://schemas.openxmlformats.org/officeDocument/2006/relationships/notesMaster" Target="notesMasters/notesMaster1.xml"/><Relationship Id="rId81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D4C70C6-87E9-BC42-B371-929C77B72D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67FFED-7486-4848-A427-7FAAAC6506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9D273-C17F-144C-9C13-E365762DD79B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27765-63BC-A54C-A741-3E43D81DC3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0BB550-5806-6245-BFED-BC3F97BD75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A3036-A3D1-1D40-85ED-227DB44E2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783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8C79A-4752-7040-A133-91C74992C31D}" type="datetimeFigureOut">
              <a:rPr lang="en-GB" smtClean="0"/>
              <a:t>06/09/2023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F5AC0-C4B3-464D-8E9B-9D86370B787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8623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customXml" Target="../../customXml/item11.xml"/><Relationship Id="rId7" Type="http://schemas.openxmlformats.org/officeDocument/2006/relationships/customXml" Target="../../customXml/item19.xml"/><Relationship Id="rId2" Type="http://schemas.openxmlformats.org/officeDocument/2006/relationships/customXml" Target="../../customXml/item45.xml"/><Relationship Id="rId1" Type="http://schemas.openxmlformats.org/officeDocument/2006/relationships/customXml" Target="../../customXml/item58.xml"/><Relationship Id="rId6" Type="http://schemas.openxmlformats.org/officeDocument/2006/relationships/customXml" Target="../../customXml/item43.xml"/><Relationship Id="rId11" Type="http://schemas.openxmlformats.org/officeDocument/2006/relationships/image" Target="../media/image5.png"/><Relationship Id="rId5" Type="http://schemas.openxmlformats.org/officeDocument/2006/relationships/customXml" Target="../../customXml/item21.xml"/><Relationship Id="rId10" Type="http://schemas.openxmlformats.org/officeDocument/2006/relationships/image" Target="../media/image4.png"/><Relationship Id="rId4" Type="http://schemas.openxmlformats.org/officeDocument/2006/relationships/customXml" Target="../../customXml/item12.xml"/><Relationship Id="rId9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ustomXml" Target="../../customXml/item20.xml"/><Relationship Id="rId7" Type="http://schemas.openxmlformats.org/officeDocument/2006/relationships/slideMaster" Target="../slideMasters/slideMaster1.xml"/><Relationship Id="rId2" Type="http://schemas.openxmlformats.org/officeDocument/2006/relationships/customXml" Target="../../customXml/item55.xml"/><Relationship Id="rId1" Type="http://schemas.openxmlformats.org/officeDocument/2006/relationships/customXml" Target="../../customXml/item61.xml"/><Relationship Id="rId6" Type="http://schemas.openxmlformats.org/officeDocument/2006/relationships/customXml" Target="../../customXml/item46.xml"/><Relationship Id="rId5" Type="http://schemas.openxmlformats.org/officeDocument/2006/relationships/customXml" Target="../../customXml/item29.xml"/><Relationship Id="rId10" Type="http://schemas.openxmlformats.org/officeDocument/2006/relationships/image" Target="../media/image5.png"/><Relationship Id="rId4" Type="http://schemas.openxmlformats.org/officeDocument/2006/relationships/customXml" Target="../../customXml/item23.xml"/><Relationship Id="rId9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32.xml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28.xml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3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2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34.xml"/><Relationship Id="rId2" Type="http://schemas.openxmlformats.org/officeDocument/2006/relationships/customXml" Target="../../customXml/item44.xml"/><Relationship Id="rId1" Type="http://schemas.openxmlformats.org/officeDocument/2006/relationships/customXml" Target="../../customXml/item49.xml"/><Relationship Id="rId5" Type="http://schemas.openxmlformats.org/officeDocument/2006/relationships/slideMaster" Target="../slideMasters/slideMaster1.xml"/><Relationship Id="rId4" Type="http://schemas.openxmlformats.org/officeDocument/2006/relationships/customXml" Target="../../customXml/item3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8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51.xml"/><Relationship Id="rId6" Type="http://schemas.openxmlformats.org/officeDocument/2006/relationships/slideMaster" Target="../slideMasters/slideMaster1.xml"/><Relationship Id="rId5" Type="http://schemas.openxmlformats.org/officeDocument/2006/relationships/customXml" Target="../../customXml/item33.xml"/><Relationship Id="rId4" Type="http://schemas.openxmlformats.org/officeDocument/2006/relationships/customXml" Target="../../customXml/item3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37.xml"/><Relationship Id="rId7" Type="http://schemas.openxmlformats.org/officeDocument/2006/relationships/slideMaster" Target="../slideMasters/slideMaster1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52.xml"/><Relationship Id="rId6" Type="http://schemas.openxmlformats.org/officeDocument/2006/relationships/customXml" Target="../../customXml/item15.xml"/><Relationship Id="rId5" Type="http://schemas.openxmlformats.org/officeDocument/2006/relationships/customXml" Target="../../customXml/item30.xml"/><Relationship Id="rId4" Type="http://schemas.openxmlformats.org/officeDocument/2006/relationships/customXml" Target="../../customXml/item4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6.xml"/><Relationship Id="rId2" Type="http://schemas.openxmlformats.org/officeDocument/2006/relationships/customXml" Target="../../customXml/item40.xml"/><Relationship Id="rId1" Type="http://schemas.openxmlformats.org/officeDocument/2006/relationships/customXml" Target="../../customXml/item59.xml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3.xml"/><Relationship Id="rId2" Type="http://schemas.openxmlformats.org/officeDocument/2006/relationships/customXml" Target="../../customXml/item47.xml"/><Relationship Id="rId1" Type="http://schemas.openxmlformats.org/officeDocument/2006/relationships/customXml" Target="../../customXml/item60.xml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>
          <a:blip r:embed="rId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  <p:custDataLst>
              <p:custData r:id="rId2"/>
            </p:custDataLst>
          </p:nvPr>
        </p:nvSpPr>
        <p:spPr>
          <a:xfrm>
            <a:off x="449961" y="1907921"/>
            <a:ext cx="9359900" cy="1601978"/>
          </a:xfrm>
        </p:spPr>
        <p:txBody>
          <a:bodyPr vert="horz"/>
          <a:lstStyle>
            <a:lvl1pPr>
              <a:lnSpc>
                <a:spcPct val="90000"/>
              </a:lnSpc>
              <a:defRPr sz="6000" b="1" i="0" cap="all" baseline="0">
                <a:solidFill>
                  <a:schemeClr val="lt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GB" dirty="0" smtClean="0"/>
              <a:t>Main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  <p:custDataLst>
              <p:custData r:id="rId3"/>
            </p:custDataLst>
          </p:nvPr>
        </p:nvSpPr>
        <p:spPr>
          <a:xfrm>
            <a:off x="467995" y="3708019"/>
            <a:ext cx="9323959" cy="791972"/>
          </a:xfrm>
        </p:spPr>
        <p:txBody>
          <a:bodyPr anchor="t"/>
          <a:lstStyle>
            <a:lvl1pPr marL="0" indent="0" algn="l">
              <a:buNone/>
              <a:defRPr sz="2400" cap="none">
                <a:solidFill>
                  <a:schemeClr val="l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Subtitle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C5380E5-0D04-B449-9282-B817A683373F}"/>
              </a:ext>
            </a:extLst>
          </p:cNvPr>
          <p:cNvSpPr>
            <a:spLocks noGrp="1"/>
          </p:cNvSpPr>
          <p:nvPr>
            <p:ph type="body" sz="half" idx="2" hasCustomPrompt="1"/>
            <p:custDataLst>
              <p:custData r:id="rId4"/>
            </p:custDataLst>
          </p:nvPr>
        </p:nvSpPr>
        <p:spPr>
          <a:xfrm>
            <a:off x="485775" y="4870800"/>
            <a:ext cx="7400925" cy="1038525"/>
          </a:xfrm>
        </p:spPr>
        <p:txBody>
          <a:bodyPr anchor="b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GB" sz="1400">
                <a:solidFill>
                  <a:schemeClr val="lt1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>
                <a:effectLst/>
                <a:latin typeface="Arial" panose="020B0604020202020204" pitchFamily="34" charset="0"/>
              </a:rPr>
              <a:t>Client name (optional)</a:t>
            </a:r>
            <a:br>
              <a:rPr lang="en-GB" dirty="0">
                <a:effectLst/>
                <a:latin typeface="Arial" panose="020B0604020202020204" pitchFamily="34" charset="0"/>
              </a:rPr>
            </a:br>
            <a:r>
              <a:rPr lang="en-GB" dirty="0">
                <a:effectLst/>
                <a:latin typeface="Arial" panose="020B0604020202020204" pitchFamily="34" charset="0"/>
              </a:rPr>
              <a:t>Month 00, 20XX</a:t>
            </a:r>
            <a:br>
              <a:rPr lang="en-GB" dirty="0">
                <a:effectLst/>
                <a:latin typeface="Arial" panose="020B0604020202020204" pitchFamily="34" charset="0"/>
              </a:rPr>
            </a:br>
            <a:r>
              <a:rPr lang="en-GB" dirty="0">
                <a:effectLst/>
                <a:latin typeface="Arial" panose="020B0604020202020204" pitchFamily="34" charset="0"/>
              </a:rPr>
              <a:t>Presenter1, Job Title, location  |  Presenter2, Job Title, location</a:t>
            </a:r>
            <a:br>
              <a:rPr lang="en-GB" dirty="0">
                <a:effectLst/>
                <a:latin typeface="Arial" panose="020B0604020202020204" pitchFamily="34" charset="0"/>
              </a:rPr>
            </a:br>
            <a:r>
              <a:rPr lang="en-GB" dirty="0">
                <a:effectLst/>
                <a:latin typeface="Arial" panose="020B0604020202020204" pitchFamily="34" charset="0"/>
              </a:rPr>
              <a:t/>
            </a:r>
            <a:br>
              <a:rPr lang="en-GB" dirty="0">
                <a:effectLst/>
                <a:latin typeface="Arial" panose="020B0604020202020204" pitchFamily="34" charset="0"/>
              </a:rPr>
            </a:br>
            <a:r>
              <a:rPr lang="en-GB" dirty="0">
                <a:effectLst/>
                <a:latin typeface="Arial" panose="020B0604020202020204" pitchFamily="34" charset="0"/>
              </a:rPr>
              <a:t>Tagline (optional)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000828-AFAC-3B45-BED9-82169A449934}"/>
              </a:ext>
            </a:extLst>
          </p:cNvPr>
          <p:cNvSpPr/>
          <p:nvPr userDrawn="1">
            <p:custDataLst>
              <p:custData r:id="rId5"/>
            </p:custDataLst>
          </p:nvPr>
        </p:nvSpPr>
        <p:spPr>
          <a:xfrm>
            <a:off x="485775" y="6257135"/>
            <a:ext cx="1785745" cy="15388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GB" sz="1000" dirty="0" smtClean="0">
                <a:solidFill>
                  <a:schemeClr val="lt1"/>
                </a:solidFill>
                <a:effectLst/>
                <a:latin typeface="Arial" panose="020B0604020202020204" pitchFamily="34" charset="0"/>
              </a:rPr>
              <a:t>A business of Marsh McLennan</a:t>
            </a:r>
            <a:endParaRPr lang="en-GB" sz="1000" dirty="0">
              <a:solidFill>
                <a:schemeClr val="lt1"/>
              </a:solidFill>
            </a:endParaRPr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F5DB60D4-C4BB-8C4C-A2A4-B0EC5B5139BB}"/>
              </a:ext>
            </a:extLst>
          </p:cNvPr>
          <p:cNvSpPr txBox="1">
            <a:spLocks/>
          </p:cNvSpPr>
          <p:nvPr userDrawn="1">
            <p:custDataLst>
              <p:custData r:id="rId6"/>
            </p:custDataLst>
          </p:nvPr>
        </p:nvSpPr>
        <p:spPr>
          <a:xfrm>
            <a:off x="6210300" y="5909325"/>
            <a:ext cx="5499100" cy="4699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r" defTabSz="457200" rtl="0" eaLnBrk="1" latinLnBrk="0" hangingPunct="1">
              <a:spcBef>
                <a:spcPts val="900"/>
              </a:spcBef>
              <a:buFont typeface="Arial"/>
              <a:buNone/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750"/>
              </a:spcBef>
              <a:buFont typeface="Arial" panose="020B0604020202020204" pitchFamily="34" charset="0"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600"/>
              </a:spcBef>
              <a:buFont typeface="Arial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600"/>
              </a:spcBef>
              <a:buFont typeface="System Font Regular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600"/>
              </a:spcBef>
              <a:buFont typeface="Arial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600"/>
              </a:spcBef>
              <a:buFont typeface="System Font Regular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4" name="Tagline" hidden="1"/>
          <p:cNvSpPr txBox="1"/>
          <p:nvPr userDrawn="1">
            <p:custDataLst>
              <p:custData r:id="rId7"/>
            </p:custDataLst>
          </p:nvPr>
        </p:nvSpPr>
        <p:spPr>
          <a:xfrm>
            <a:off x="8128000" y="363600"/>
            <a:ext cx="35814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endParaRPr lang="en-GB" sz="1600" dirty="0">
              <a:solidFill>
                <a:schemeClr val="accent1"/>
              </a:solidFill>
            </a:endParaRPr>
          </a:p>
        </p:txBody>
      </p:sp>
      <p:pic>
        <p:nvPicPr>
          <p:cNvPr id="5" name="CoverMainLogo_WHITE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  <p:pic>
        <p:nvPicPr>
          <p:cNvPr id="7" name="CoverMainLogo_COLOUR" hidden="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58319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">
    <p:bg>
      <p:bgPr>
        <a:blipFill>
          <a:blip r:embed="rId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FC753E0-B94D-2E44-B2BB-5A42BBF574D5}"/>
              </a:ext>
            </a:extLst>
          </p:cNvPr>
          <p:cNvSpPr txBox="1"/>
          <p:nvPr>
            <p:custDataLst>
              <p:custData r:id="rId2"/>
            </p:custDataLst>
          </p:nvPr>
        </p:nvSpPr>
        <p:spPr>
          <a:xfrm>
            <a:off x="474201" y="5360804"/>
            <a:ext cx="5936537" cy="53579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lt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DB97647A-7060-6441-95B5-4F3CABC16890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custData r:id="rId3"/>
            </p:custDataLst>
          </p:nvPr>
        </p:nvSpPr>
        <p:spPr>
          <a:xfrm>
            <a:off x="485775" y="1609200"/>
            <a:ext cx="11223625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400"/>
              </a:spcBef>
              <a:buNone/>
              <a:defRPr sz="800">
                <a:solidFill>
                  <a:schemeClr val="lt1"/>
                </a:solidFill>
              </a:defRPr>
            </a:lvl1pPr>
          </a:lstStyle>
          <a:p>
            <a:pPr lvl="0"/>
            <a:r>
              <a:rPr lang="en-GB" dirty="0" smtClean="0"/>
              <a:t>Click to add optional disclaimer</a:t>
            </a:r>
            <a:endParaRPr lang="en-GB" dirty="0"/>
          </a:p>
        </p:txBody>
      </p:sp>
      <p:sp>
        <p:nvSpPr>
          <p:cNvPr id="5" name="Copyright" hidden="1">
            <a:extLst>
              <a:ext uri="{FF2B5EF4-FFF2-40B4-BE49-F238E27FC236}">
                <a16:creationId xmlns:a16="http://schemas.microsoft.com/office/drawing/2014/main" id="{09BA50B2-6484-EC4D-AF6E-8573FB70C5FE}"/>
              </a:ext>
            </a:extLst>
          </p:cNvPr>
          <p:cNvSpPr txBox="1"/>
          <p:nvPr userDrawn="1">
            <p:custDataLst>
              <p:custData r:id="rId4"/>
            </p:custDataLst>
          </p:nvPr>
        </p:nvSpPr>
        <p:spPr>
          <a:xfrm>
            <a:off x="7174800" y="6094800"/>
            <a:ext cx="4532400" cy="3096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indent="-457200" algn="r">
              <a:spcBef>
                <a:spcPts val="1800"/>
              </a:spcBef>
            </a:pPr>
            <a:r>
              <a:rPr lang="en-GB" sz="800" dirty="0" smtClean="0">
                <a:solidFill>
                  <a:schemeClr val="lt1"/>
                </a:solidFill>
              </a:rPr>
              <a:t>Copyright © 2023 Guy Carpenter &amp; Company Limited. All rights reserved.</a:t>
            </a:r>
            <a:endParaRPr lang="en-GB" sz="800" dirty="0">
              <a:solidFill>
                <a:schemeClr val="lt1"/>
              </a:solidFill>
            </a:endParaRPr>
          </a:p>
        </p:txBody>
      </p:sp>
      <p:sp>
        <p:nvSpPr>
          <p:cNvPr id="6" name="FileRef" hidden="1">
            <a:extLst>
              <a:ext uri="{FF2B5EF4-FFF2-40B4-BE49-F238E27FC236}">
                <a16:creationId xmlns:a16="http://schemas.microsoft.com/office/drawing/2014/main" id="{09BA50B2-6484-EC4D-AF6E-8573FB70C5FE}"/>
              </a:ext>
            </a:extLst>
          </p:cNvPr>
          <p:cNvSpPr txBox="1"/>
          <p:nvPr userDrawn="1">
            <p:custDataLst>
              <p:custData r:id="rId5"/>
            </p:custDataLst>
          </p:nvPr>
        </p:nvSpPr>
        <p:spPr>
          <a:xfrm>
            <a:off x="7174800" y="5727600"/>
            <a:ext cx="4532400" cy="39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indent="-457200" algn="r">
              <a:spcBef>
                <a:spcPts val="1800"/>
              </a:spcBef>
            </a:pPr>
            <a:r>
              <a:rPr lang="en-GB" sz="800" dirty="0" smtClean="0">
                <a:solidFill>
                  <a:schemeClr val="lt1"/>
                </a:solidFill>
              </a:rPr>
              <a:t>{</a:t>
            </a:r>
            <a:r>
              <a:rPr lang="en-GB" sz="800" dirty="0" err="1" smtClean="0">
                <a:solidFill>
                  <a:schemeClr val="lt1"/>
                </a:solidFill>
              </a:rPr>
              <a:t>FileRef</a:t>
            </a:r>
            <a:r>
              <a:rPr lang="en-GB" sz="800" dirty="0" smtClean="0">
                <a:solidFill>
                  <a:schemeClr val="lt1"/>
                </a:solidFill>
              </a:rPr>
              <a:t>}</a:t>
            </a:r>
            <a:endParaRPr lang="en-GB" sz="800" dirty="0">
              <a:solidFill>
                <a:schemeClr val="l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C753E0-B94D-2E44-B2BB-5A42BBF574D5}"/>
              </a:ext>
            </a:extLst>
          </p:cNvPr>
          <p:cNvSpPr txBox="1"/>
          <p:nvPr userDrawn="1">
            <p:custDataLst>
              <p:custData r:id="rId6"/>
            </p:custDataLst>
          </p:nvPr>
        </p:nvSpPr>
        <p:spPr>
          <a:xfrm>
            <a:off x="475200" y="6206400"/>
            <a:ext cx="5936537" cy="216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kern="1200" dirty="0" smtClean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A business of Marsh McLennan</a:t>
            </a:r>
            <a:endParaRPr lang="en-GB" sz="1400" kern="1200" dirty="0">
              <a:solidFill>
                <a:schemeClr val="lt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2" name="MainBackLogo_WHITE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  <p:pic>
        <p:nvPicPr>
          <p:cNvPr id="3" name="MainBackLogo_COLOUR" hidden="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4133995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 smtClean="0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custData r:id="rId2"/>
            </p:custDataLst>
          </p:nvPr>
        </p:nvSpPr>
        <p:spPr/>
        <p:txBody>
          <a:bodyPr/>
          <a:lstStyle/>
          <a:p>
            <a:pPr lvl="0"/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  <p:custDataLst>
              <p:custData r:id="rId3"/>
            </p:custDataLst>
          </p:nvPr>
        </p:nvSpPr>
        <p:spPr>
          <a:xfrm>
            <a:off x="485776" y="806400"/>
            <a:ext cx="11226800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 smtClean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000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 smtClean="0"/>
              <a:t>Click to add title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  <p:custDataLst>
              <p:custData r:id="rId2"/>
            </p:custDataLst>
          </p:nvPr>
        </p:nvSpPr>
        <p:spPr>
          <a:xfrm>
            <a:off x="485775" y="806400"/>
            <a:ext cx="11225025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 smtClean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68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custData r:id="rId1"/>
    </p:custDataLst>
    <p:extLst>
      <p:ext uri="{BB962C8B-B14F-4D97-AF65-F5344CB8AC3E}">
        <p14:creationId xmlns:p14="http://schemas.microsoft.com/office/powerpoint/2010/main" val="75134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 smtClean="0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  <p:custDataLst>
              <p:custData r:id="rId2"/>
            </p:custDataLst>
          </p:nvPr>
        </p:nvSpPr>
        <p:spPr>
          <a:xfrm>
            <a:off x="485775" y="1609725"/>
            <a:ext cx="5495925" cy="4514850"/>
          </a:xfrm>
        </p:spPr>
        <p:txBody>
          <a:bodyPr/>
          <a:lstStyle/>
          <a:p>
            <a:pPr lvl="0"/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  <p:custDataLst>
              <p:custData r:id="rId3"/>
            </p:custDataLst>
          </p:nvPr>
        </p:nvSpPr>
        <p:spPr>
          <a:xfrm>
            <a:off x="6210300" y="1609725"/>
            <a:ext cx="5499100" cy="4514850"/>
          </a:xfrm>
        </p:spPr>
        <p:txBody>
          <a:bodyPr/>
          <a:lstStyle/>
          <a:p>
            <a:pPr lvl="0"/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  <p:custDataLst>
              <p:custData r:id="rId4"/>
            </p:custDataLst>
          </p:nvPr>
        </p:nvSpPr>
        <p:spPr>
          <a:xfrm>
            <a:off x="485776" y="806400"/>
            <a:ext cx="11225023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 smtClean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60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 smtClean="0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 hasCustomPrompt="1"/>
            <p:custDataLst>
              <p:custData r:id="rId2"/>
            </p:custDataLst>
          </p:nvPr>
        </p:nvSpPr>
        <p:spPr>
          <a:xfrm>
            <a:off x="482601" y="1609725"/>
            <a:ext cx="3581400" cy="4514850"/>
          </a:xfrm>
        </p:spPr>
        <p:txBody>
          <a:bodyPr/>
          <a:lstStyle/>
          <a:p>
            <a:pPr lvl="0"/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 hasCustomPrompt="1"/>
            <p:custDataLst>
              <p:custData r:id="rId3"/>
            </p:custDataLst>
          </p:nvPr>
        </p:nvSpPr>
        <p:spPr>
          <a:xfrm>
            <a:off x="4305300" y="1609726"/>
            <a:ext cx="3581400" cy="4514850"/>
          </a:xfrm>
        </p:spPr>
        <p:txBody>
          <a:bodyPr/>
          <a:lstStyle/>
          <a:p>
            <a:pPr lvl="0"/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3" hasCustomPrompt="1"/>
            <p:custDataLst>
              <p:custData r:id="rId4"/>
            </p:custDataLst>
          </p:nvPr>
        </p:nvSpPr>
        <p:spPr>
          <a:xfrm>
            <a:off x="8128000" y="1609725"/>
            <a:ext cx="3581400" cy="4514850"/>
          </a:xfrm>
        </p:spPr>
        <p:txBody>
          <a:bodyPr/>
          <a:lstStyle/>
          <a:p>
            <a:pPr lvl="0"/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  <p:custDataLst>
              <p:custData r:id="rId5"/>
            </p:custDataLst>
          </p:nvPr>
        </p:nvSpPr>
        <p:spPr>
          <a:xfrm>
            <a:off x="485775" y="806400"/>
            <a:ext cx="11223623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 smtClean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632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 smtClean="0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 hasCustomPrompt="1"/>
            <p:custDataLst>
              <p:custData r:id="rId2"/>
            </p:custDataLst>
          </p:nvPr>
        </p:nvSpPr>
        <p:spPr>
          <a:xfrm>
            <a:off x="485775" y="1609725"/>
            <a:ext cx="2625725" cy="4511675"/>
          </a:xfrm>
        </p:spPr>
        <p:txBody>
          <a:bodyPr/>
          <a:lstStyle/>
          <a:p>
            <a:pPr lvl="0"/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 hasCustomPrompt="1"/>
            <p:custDataLst>
              <p:custData r:id="rId3"/>
            </p:custDataLst>
          </p:nvPr>
        </p:nvSpPr>
        <p:spPr>
          <a:xfrm>
            <a:off x="3352800" y="1609725"/>
            <a:ext cx="2628900" cy="4511675"/>
          </a:xfrm>
        </p:spPr>
        <p:txBody>
          <a:bodyPr/>
          <a:lstStyle/>
          <a:p>
            <a:pPr lvl="0"/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 hasCustomPrompt="1"/>
            <p:custDataLst>
              <p:custData r:id="rId4"/>
            </p:custDataLst>
          </p:nvPr>
        </p:nvSpPr>
        <p:spPr>
          <a:xfrm>
            <a:off x="6210300" y="1609726"/>
            <a:ext cx="2628900" cy="4514850"/>
          </a:xfrm>
        </p:spPr>
        <p:txBody>
          <a:bodyPr/>
          <a:lstStyle/>
          <a:p>
            <a:pPr lvl="0"/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  <p:custDataLst>
              <p:custData r:id="rId5"/>
            </p:custDataLst>
          </p:nvPr>
        </p:nvSpPr>
        <p:spPr>
          <a:xfrm>
            <a:off x="9080500" y="1609726"/>
            <a:ext cx="2628900" cy="4514850"/>
          </a:xfrm>
        </p:spPr>
        <p:txBody>
          <a:bodyPr/>
          <a:lstStyle/>
          <a:p>
            <a:pPr lvl="0"/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  <p:custDataLst>
              <p:custData r:id="rId6"/>
            </p:custDataLst>
          </p:nvPr>
        </p:nvSpPr>
        <p:spPr>
          <a:xfrm>
            <a:off x="485777" y="806400"/>
            <a:ext cx="11223622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 smtClean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50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BFED26F-A95B-E44E-8707-E9C9C09E6F92}"/>
              </a:ext>
            </a:extLst>
          </p:cNvPr>
          <p:cNvSpPr>
            <a:spLocks noGrp="1"/>
          </p:cNvSpPr>
          <p:nvPr>
            <p:ph type="body" sz="quarter" idx="12" hasCustomPrompt="1"/>
            <p:custDataLst>
              <p:custData r:id="rId2"/>
            </p:custDataLst>
          </p:nvPr>
        </p:nvSpPr>
        <p:spPr>
          <a:xfrm>
            <a:off x="485775" y="362464"/>
            <a:ext cx="5495925" cy="5758935"/>
          </a:xfrm>
        </p:spPr>
        <p:txBody>
          <a:bodyPr/>
          <a:lstStyle>
            <a:lvl1pPr marL="233363" indent="-233363">
              <a:lnSpc>
                <a:spcPct val="90000"/>
              </a:lnSpc>
              <a:spcBef>
                <a:spcPts val="900"/>
              </a:spcBef>
              <a:buFont typeface="+mj-lt"/>
              <a:buAutoNum type="arabicPeriod"/>
              <a:tabLst/>
              <a:defRPr>
                <a:solidFill>
                  <a:schemeClr val="lt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GB" dirty="0" smtClean="0"/>
              <a:t>Click to add topic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  <p:custDataLst>
              <p:custData r:id="rId3"/>
            </p:custDataLst>
          </p:nvPr>
        </p:nvSpPr>
        <p:spPr>
          <a:xfrm>
            <a:off x="486000" y="4896000"/>
            <a:ext cx="11224800" cy="1846800"/>
          </a:xfrm>
        </p:spPr>
        <p:txBody>
          <a:bodyPr/>
          <a:lstStyle>
            <a:lvl1pPr marL="0" indent="0" algn="r">
              <a:buNone/>
              <a:defRPr sz="12000" b="1">
                <a:solidFill>
                  <a:schemeClr val="lt1"/>
                </a:solidFill>
              </a:defRPr>
            </a:lvl1pPr>
          </a:lstStyle>
          <a:p>
            <a:pPr lvl="0"/>
            <a:r>
              <a:rPr lang="en-GB" dirty="0" smtClean="0"/>
              <a:t>Agenda</a:t>
            </a:r>
            <a:endParaRPr lang="en-GB" dirty="0"/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91493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ivider Slide"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2"/>
            </p:custDataLst>
          </p:nvPr>
        </p:nvSpPr>
        <p:spPr>
          <a:xfrm>
            <a:off x="482600" y="358774"/>
            <a:ext cx="8308600" cy="5762626"/>
          </a:xfrm>
        </p:spPr>
        <p:txBody>
          <a:bodyPr anchor="t" anchorCtr="0"/>
          <a:lstStyle>
            <a:lvl1pPr>
              <a:defRPr sz="5400" b="1">
                <a:solidFill>
                  <a:schemeClr val="lt1"/>
                </a:solidFill>
                <a:latin typeface="+mj-lt"/>
              </a:defRPr>
            </a:lvl1pPr>
          </a:lstStyle>
          <a:p>
            <a:r>
              <a:rPr lang="en-GB" dirty="0" smtClean="0"/>
              <a:t>Click to add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custData r:id="rId3"/>
            </p:custDataLst>
          </p:nvPr>
        </p:nvSpPr>
        <p:spPr>
          <a:xfrm>
            <a:off x="7869600" y="630000"/>
            <a:ext cx="4320000" cy="6228000"/>
          </a:xfrm>
        </p:spPr>
        <p:txBody>
          <a:bodyPr wrap="none" lIns="0" tIns="46800" rIns="216000" bIns="0"/>
          <a:lstStyle>
            <a:lvl1pPr marL="0" indent="0" algn="r">
              <a:buNone/>
              <a:defRPr sz="50000" b="1">
                <a:solidFill>
                  <a:schemeClr val="l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smtClean="0"/>
              <a:t>#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09048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customXml" Target="../../customXml/item25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customXml" Target="../../customXml/item1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customXml" Target="../../customXml/item1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customXml" Target="../../customXml/item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../customXml/item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custData r:id="rId13"/>
            </p:custDataLst>
          </p:nvPr>
        </p:nvSpPr>
        <p:spPr>
          <a:xfrm>
            <a:off x="485776" y="355601"/>
            <a:ext cx="11223623" cy="49529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smtClean="0"/>
              <a:t>Click to add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custData r:id="rId14"/>
            </p:custDataLst>
          </p:nvPr>
        </p:nvSpPr>
        <p:spPr>
          <a:xfrm>
            <a:off x="485776" y="1609725"/>
            <a:ext cx="11223624" cy="451430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en-GB" smtClean="0"/>
              <a:t>Click to add text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  <p:custDataLst>
              <p:custData r:id="rId15"/>
            </p:custDataLst>
          </p:nvPr>
        </p:nvSpPr>
        <p:spPr>
          <a:xfrm>
            <a:off x="11430000" y="6516000"/>
            <a:ext cx="28080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 algn="r">
              <a:defRPr lang="en-GB" sz="800" smtClean="0">
                <a:effectLst/>
              </a:defRPr>
            </a:lvl1pPr>
          </a:lstStyle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custData r:id="rId16"/>
            </p:custDataLst>
          </p:nvPr>
        </p:nvSpPr>
        <p:spPr>
          <a:xfrm>
            <a:off x="6210000" y="6390000"/>
            <a:ext cx="4546800" cy="2484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lang="en-GB" sz="800" b="0"/>
            </a:lvl1pPr>
          </a:lstStyle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6" name="ContentLogo_WHITE" hidden="1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86029" y="6515989"/>
            <a:ext cx="1240539" cy="137160"/>
          </a:xfrm>
          <a:prstGeom prst="rect">
            <a:avLst/>
          </a:prstGeom>
        </p:spPr>
      </p:pic>
      <p:pic>
        <p:nvPicPr>
          <p:cNvPr id="7" name="ContentLogo_COLOUR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86029" y="6515989"/>
            <a:ext cx="1240539" cy="137160"/>
          </a:xfrm>
          <a:prstGeom prst="rect">
            <a:avLst/>
          </a:prstGeom>
        </p:spPr>
      </p:pic>
    </p:spTree>
    <p:custDataLst>
      <p:custData r:id="rId12"/>
    </p:custDataLst>
    <p:extLst>
      <p:ext uri="{BB962C8B-B14F-4D97-AF65-F5344CB8AC3E}">
        <p14:creationId xmlns:p14="http://schemas.microsoft.com/office/powerpoint/2010/main" val="57728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5" r:id="rId2"/>
    <p:sldLayoutId id="2147483719" r:id="rId3"/>
    <p:sldLayoutId id="2147483672" r:id="rId4"/>
    <p:sldLayoutId id="2147483716" r:id="rId5"/>
    <p:sldLayoutId id="2147483717" r:id="rId6"/>
    <p:sldLayoutId id="2147483718" r:id="rId7"/>
    <p:sldLayoutId id="2147483688" r:id="rId8"/>
    <p:sldLayoutId id="2147483713" r:id="rId9"/>
    <p:sldLayoutId id="2147483710" r:id="rId10"/>
  </p:sldLayoutIdLst>
  <p:hf hd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376">
          <p15:clr>
            <a:srgbClr val="F26B43"/>
          </p15:clr>
        </p15:guide>
        <p15:guide id="7" pos="3912">
          <p15:clr>
            <a:srgbClr val="F26B43"/>
          </p15:clr>
        </p15:guide>
        <p15:guide id="13" pos="304">
          <p15:clr>
            <a:srgbClr val="F26B43"/>
          </p15:clr>
        </p15:guide>
        <p15:guide id="19" pos="3768">
          <p15:clr>
            <a:srgbClr val="F26B43"/>
          </p15:clr>
        </p15:guide>
        <p15:guide id="27" orient="horz" pos="4168">
          <p15:clr>
            <a:srgbClr val="F26B43"/>
          </p15:clr>
        </p15:guide>
        <p15:guide id="29" orient="horz" pos="4016">
          <p15:clr>
            <a:srgbClr val="F26B43"/>
          </p15:clr>
        </p15:guide>
        <p15:guide id="30" orient="horz" pos="226">
          <p15:clr>
            <a:srgbClr val="F26B43"/>
          </p15:clr>
        </p15:guide>
        <p15:guide id="31" orient="horz" pos="540">
          <p15:clr>
            <a:srgbClr val="F26B43"/>
          </p15:clr>
        </p15:guide>
        <p15:guide id="32" orient="horz" pos="698">
          <p15:clr>
            <a:srgbClr val="F26B43"/>
          </p15:clr>
        </p15:guide>
        <p15:guide id="35" orient="horz" pos="1014">
          <p15:clr>
            <a:srgbClr val="F26B43"/>
          </p15:clr>
        </p15:guide>
        <p15:guide id="38" orient="horz" pos="3856">
          <p15:clr>
            <a:srgbClr val="F26B43"/>
          </p15:clr>
        </p15:guide>
        <p15:guide id="39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0.xml"/><Relationship Id="rId7" Type="http://schemas.openxmlformats.org/officeDocument/2006/relationships/image" Target="../media/image3.png"/><Relationship Id="rId2" Type="http://schemas.openxmlformats.org/officeDocument/2006/relationships/customXml" Target="../../customXml/item50.xml"/><Relationship Id="rId1" Type="http://schemas.openxmlformats.org/officeDocument/2006/relationships/themeOverride" Target="../theme/themeOverride1.xml"/><Relationship Id="rId6" Type="http://schemas.openxmlformats.org/officeDocument/2006/relationships/slideLayout" Target="../slideLayouts/slideLayout1.xml"/><Relationship Id="rId5" Type="http://schemas.openxmlformats.org/officeDocument/2006/relationships/customXml" Target="../../customXml/item41.xml"/><Relationship Id="rId4" Type="http://schemas.openxmlformats.org/officeDocument/2006/relationships/customXml" Target="../../customXml/item3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customXml" Target="../../customXml/item4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customXml" Target="../../customXml/item5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custData r:id="rId2"/>
            </p:custDataLst>
          </p:nvPr>
        </p:nvSpPr>
        <p:spPr/>
        <p:txBody>
          <a:bodyPr/>
          <a:lstStyle/>
          <a:p>
            <a:r>
              <a:rPr lang="es-ES" dirty="0" smtClean="0"/>
              <a:t>Limites aceptaciones especiales</a:t>
            </a:r>
            <a:endParaRPr lang="es-C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custData r:id="rId3"/>
            </p:custDataLst>
          </p:nvPr>
        </p:nvSpPr>
        <p:spPr/>
        <p:txBody>
          <a:bodyPr/>
          <a:lstStyle/>
          <a:p>
            <a:r>
              <a:rPr lang="es-MX" dirty="0" smtClean="0"/>
              <a:t>Soluciones viables</a:t>
            </a:r>
            <a:endParaRPr lang="es-MX" dirty="0"/>
          </a:p>
        </p:txBody>
      </p:sp>
      <p:sp>
        <p:nvSpPr>
          <p:cNvPr id="4" name="PresenterDetails"/>
          <p:cNvSpPr>
            <a:spLocks noGrp="1"/>
          </p:cNvSpPr>
          <p:nvPr>
            <p:ph type="body" sz="half" idx="2"/>
            <p:custDataLst>
              <p:custData r:id="rId4"/>
            </p:custDataLst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13 de </a:t>
            </a:r>
            <a:r>
              <a:rPr lang="en-GB" dirty="0" err="1" smtClean="0"/>
              <a:t>septiembre</a:t>
            </a:r>
            <a:r>
              <a:rPr lang="en-GB" dirty="0" smtClean="0"/>
              <a:t> de </a:t>
            </a:r>
            <a:r>
              <a:rPr lang="en-GB" dirty="0" smtClean="0"/>
              <a:t>2023</a:t>
            </a:r>
          </a:p>
          <a:p>
            <a:r>
              <a:rPr lang="en-GB" dirty="0" smtClean="0"/>
              <a:t>Neiva Izzo</a:t>
            </a:r>
            <a:endParaRPr lang="en-GB" dirty="0"/>
          </a:p>
        </p:txBody>
      </p:sp>
      <p:sp>
        <p:nvSpPr>
          <p:cNvPr id="5" name="ClientLogo" hidden="1"/>
          <p:cNvSpPr/>
          <p:nvPr>
            <p:custDataLst>
              <p:custData r:id="rId5"/>
            </p:custDataLst>
          </p:nvPr>
        </p:nvSpPr>
        <p:spPr>
          <a:xfrm>
            <a:off x="8132400" y="363600"/>
            <a:ext cx="3574800" cy="496800"/>
          </a:xfrm>
          <a:prstGeom prst="rect">
            <a:avLst/>
          </a:prstGeom>
          <a:solidFill>
            <a:srgbClr val="148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bg1"/>
                </a:solidFill>
              </a:rPr>
              <a:t>Placeholder for optional client logo</a:t>
            </a:r>
          </a:p>
        </p:txBody>
      </p:sp>
    </p:spTree>
    <p:extLst>
      <p:ext uri="{BB962C8B-B14F-4D97-AF65-F5344CB8AC3E}">
        <p14:creationId xmlns:p14="http://schemas.microsoft.com/office/powerpoint/2010/main" val="1644816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Opciones: Contrato y </a:t>
            </a:r>
            <a:r>
              <a:rPr lang="es-ES" dirty="0" err="1"/>
              <a:t>Fac</a:t>
            </a:r>
            <a:r>
              <a:rPr lang="es-ES" dirty="0"/>
              <a:t> </a:t>
            </a:r>
            <a:r>
              <a:rPr lang="es-ES" dirty="0" err="1"/>
              <a:t>Oblig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SV" dirty="0" smtClean="0"/>
              <a:t/>
            </a:r>
            <a:br>
              <a:rPr lang="es-SV" dirty="0" smtClean="0"/>
            </a:br>
            <a:endParaRPr lang="es-SV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911013" y="6516688"/>
            <a:ext cx="280987" cy="122237"/>
          </a:xfrm>
        </p:spPr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46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Opciones: Contrato </a:t>
            </a:r>
            <a:r>
              <a:rPr lang="es-ES" dirty="0" smtClean="0"/>
              <a:t>o </a:t>
            </a:r>
            <a:r>
              <a:rPr lang="es-ES" dirty="0" err="1"/>
              <a:t>Fac</a:t>
            </a:r>
            <a:r>
              <a:rPr lang="es-ES" dirty="0"/>
              <a:t> </a:t>
            </a:r>
            <a:r>
              <a:rPr lang="es-ES" dirty="0" err="1"/>
              <a:t>Oblig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>
              <a:solidFill>
                <a:schemeClr val="tx2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315234" y="1329223"/>
            <a:ext cx="6610197" cy="1784367"/>
            <a:chOff x="0" y="219933"/>
            <a:chExt cx="8128000" cy="2570400"/>
          </a:xfrm>
        </p:grpSpPr>
        <p:sp>
          <p:nvSpPr>
            <p:cNvPr id="43" name="Rectangle 42"/>
            <p:cNvSpPr/>
            <p:nvPr/>
          </p:nvSpPr>
          <p:spPr>
            <a:xfrm>
              <a:off x="0" y="219933"/>
              <a:ext cx="8128000" cy="25704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TextBox 43"/>
            <p:cNvSpPr txBox="1"/>
            <p:nvPr/>
          </p:nvSpPr>
          <p:spPr>
            <a:xfrm>
              <a:off x="0" y="219933"/>
              <a:ext cx="8128000" cy="23877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30823" tIns="249936" rIns="630823" bIns="85344" numCol="1" spcCol="1270" anchor="t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AR" sz="1200" kern="1200" dirty="0" smtClean="0"/>
                <a:t> </a:t>
              </a:r>
              <a:r>
                <a:rPr lang="es-ES" sz="1200" dirty="0"/>
                <a:t>Los riesgos son aceptados de manera </a:t>
              </a:r>
              <a:r>
                <a:rPr lang="es-ES" sz="1200" dirty="0" smtClean="0"/>
                <a:t>automática </a:t>
              </a:r>
              <a:r>
                <a:rPr lang="es-ES" sz="1200" dirty="0"/>
                <a:t>dentro del contrato actual hasta el limite </a:t>
              </a:r>
              <a:r>
                <a:rPr lang="es-ES" sz="1200" dirty="0" smtClean="0"/>
                <a:t>y cupo acordado:</a:t>
              </a:r>
            </a:p>
            <a:p>
              <a:pPr marL="0" lvl="1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sz="1200" kern="1200" dirty="0"/>
            </a:p>
            <a:p>
              <a:pPr marL="342900" lvl="2" indent="-2286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es-ES" sz="1200" b="1" dirty="0">
                  <a:solidFill>
                    <a:schemeClr val="accent1"/>
                  </a:solidFill>
                </a:rPr>
                <a:t>Mantener 5 Riesgos con misma </a:t>
              </a:r>
              <a:r>
                <a:rPr lang="es-ES" sz="1200" b="1" dirty="0" smtClean="0">
                  <a:solidFill>
                    <a:schemeClr val="accent1"/>
                  </a:solidFill>
                </a:rPr>
                <a:t>capacidad actual</a:t>
              </a:r>
            </a:p>
            <a:p>
              <a:pPr marL="342900" lvl="2" indent="-2286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es-ES" sz="1200" b="1" dirty="0">
                  <a:solidFill>
                    <a:schemeClr val="accent1"/>
                  </a:solidFill>
                </a:rPr>
                <a:t>Dejar 3 Riesgos con Capacidad Actual y 2 Riesgos con Capacidad más </a:t>
              </a:r>
              <a:r>
                <a:rPr lang="es-ES" sz="1200" b="1" dirty="0" smtClean="0">
                  <a:solidFill>
                    <a:schemeClr val="accent1"/>
                  </a:solidFill>
                </a:rPr>
                <a:t>alta. Los reaseguradores tendrán en cuenta el aumento de capacidad de estos dos riesgos en sus cotizaciones.</a:t>
              </a:r>
              <a:endParaRPr lang="en-US" sz="1200" kern="12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721634" y="1163549"/>
            <a:ext cx="4627138" cy="328441"/>
            <a:chOff x="406400" y="42813"/>
            <a:chExt cx="5689600" cy="354240"/>
          </a:xfrm>
        </p:grpSpPr>
        <p:sp>
          <p:nvSpPr>
            <p:cNvPr id="33" name="Rounded Rectangle 32"/>
            <p:cNvSpPr/>
            <p:nvPr/>
          </p:nvSpPr>
          <p:spPr>
            <a:xfrm>
              <a:off x="406400" y="42813"/>
              <a:ext cx="5689600" cy="3542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Rounded Rectangle 6"/>
            <p:cNvSpPr txBox="1"/>
            <p:nvPr/>
          </p:nvSpPr>
          <p:spPr>
            <a:xfrm>
              <a:off x="423693" y="60106"/>
              <a:ext cx="5655014" cy="3196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200" kern="1200" dirty="0" smtClean="0"/>
                <a:t>Contrato Actual	</a:t>
              </a:r>
              <a:endParaRPr lang="en-US" sz="1200" kern="12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315235" y="3389959"/>
            <a:ext cx="6976921" cy="3028203"/>
            <a:chOff x="215021" y="3032253"/>
            <a:chExt cx="8578930" cy="2858235"/>
          </a:xfrm>
        </p:grpSpPr>
        <p:sp>
          <p:nvSpPr>
            <p:cNvPr id="30" name="Rectangle 29"/>
            <p:cNvSpPr/>
            <p:nvPr/>
          </p:nvSpPr>
          <p:spPr>
            <a:xfrm>
              <a:off x="215021" y="3032253"/>
              <a:ext cx="8127999" cy="2841851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TextBox 31"/>
            <p:cNvSpPr txBox="1"/>
            <p:nvPr/>
          </p:nvSpPr>
          <p:spPr>
            <a:xfrm>
              <a:off x="262444" y="3032254"/>
              <a:ext cx="8531507" cy="28582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30823" tIns="249936" rIns="630823" bIns="85344" numCol="1" spcCol="1270" anchor="t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ES" sz="1200" dirty="0"/>
                <a:t>La empresa cedente tiene la opción de ceder y el reasegurador está obligado a aceptar cesiones de riesgos de una clase definida, siempre que los riesgos estén dentro de las directrices del contrato</a:t>
              </a:r>
              <a:r>
                <a:rPr lang="es-ES" sz="1200" dirty="0" smtClean="0"/>
                <a:t>:</a:t>
              </a:r>
            </a:p>
            <a:p>
              <a:pPr marL="0" lvl="1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sz="1200" kern="1200" dirty="0"/>
            </a:p>
            <a:p>
              <a:pPr marL="228600" lvl="2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ES" sz="1200" b="1" dirty="0">
                  <a:solidFill>
                    <a:schemeClr val="accent1"/>
                  </a:solidFill>
                </a:rPr>
                <a:t>FAC </a:t>
              </a:r>
              <a:r>
                <a:rPr lang="es-ES" sz="1200" b="1" dirty="0" err="1">
                  <a:solidFill>
                    <a:schemeClr val="accent1"/>
                  </a:solidFill>
                </a:rPr>
                <a:t>Oblig</a:t>
              </a:r>
              <a:r>
                <a:rPr lang="es-ES" sz="1200" b="1" dirty="0">
                  <a:solidFill>
                    <a:schemeClr val="accent1"/>
                  </a:solidFill>
                </a:rPr>
                <a:t> para riesgos por encima de los limites de las Aceptaciones </a:t>
              </a:r>
              <a:r>
                <a:rPr lang="es-ES" sz="1200" b="1" dirty="0" smtClean="0">
                  <a:solidFill>
                    <a:schemeClr val="accent1"/>
                  </a:solidFill>
                </a:rPr>
                <a:t>Especiales ya acordados en el contrato </a:t>
              </a:r>
            </a:p>
            <a:p>
              <a:pPr marL="228600" lvl="2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ES" sz="1200" b="1" kern="1200" dirty="0" smtClean="0">
                  <a:solidFill>
                    <a:schemeClr val="accent1"/>
                  </a:solidFill>
                </a:rPr>
                <a:t>Un contrato por línea de negocio</a:t>
              </a:r>
              <a:endParaRPr lang="en-US" sz="1200" b="1" kern="1200" dirty="0">
                <a:solidFill>
                  <a:schemeClr val="accent1"/>
                </a:solidFill>
              </a:endParaRPr>
            </a:p>
            <a:p>
              <a:pPr marL="228600" lvl="2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ES" sz="1200" b="1" dirty="0">
                  <a:solidFill>
                    <a:schemeClr val="accent1"/>
                  </a:solidFill>
                </a:rPr>
                <a:t>Informacion necesaria: </a:t>
              </a:r>
              <a:endParaRPr lang="es-ES" sz="1200" b="1" dirty="0" smtClean="0">
                <a:solidFill>
                  <a:schemeClr val="accent1"/>
                </a:solidFill>
              </a:endParaRP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 smtClean="0">
                  <a:solidFill>
                    <a:schemeClr val="accent1"/>
                  </a:solidFill>
                </a:rPr>
                <a:t>Lista </a:t>
              </a:r>
              <a:r>
                <a:rPr lang="es-ES" sz="1200" b="1" dirty="0">
                  <a:solidFill>
                    <a:schemeClr val="accent1"/>
                  </a:solidFill>
                </a:rPr>
                <a:t>de riesgos actuales en facultativos + lista de riesgos </a:t>
              </a:r>
              <a:r>
                <a:rPr lang="es-ES" sz="1200" b="1" dirty="0" smtClean="0">
                  <a:solidFill>
                    <a:schemeClr val="accent1"/>
                  </a:solidFill>
                </a:rPr>
                <a:t>potenciales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 smtClean="0">
                  <a:solidFill>
                    <a:schemeClr val="accent1"/>
                  </a:solidFill>
                </a:rPr>
                <a:t>Prima/tasa </a:t>
              </a:r>
              <a:r>
                <a:rPr lang="es-ES" sz="1200" b="1" dirty="0">
                  <a:solidFill>
                    <a:schemeClr val="accent1"/>
                  </a:solidFill>
                </a:rPr>
                <a:t>de estos </a:t>
              </a:r>
              <a:r>
                <a:rPr lang="es-ES" sz="1200" b="1" dirty="0" smtClean="0">
                  <a:solidFill>
                    <a:schemeClr val="accent1"/>
                  </a:solidFill>
                </a:rPr>
                <a:t>riesgos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 smtClean="0">
                  <a:solidFill>
                    <a:schemeClr val="accent1"/>
                  </a:solidFill>
                </a:rPr>
                <a:t>Fecha de Incepción de la póliza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 smtClean="0">
                  <a:solidFill>
                    <a:schemeClr val="accent1"/>
                  </a:solidFill>
                </a:rPr>
                <a:t>Siniestralidad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 smtClean="0">
                  <a:solidFill>
                    <a:schemeClr val="accent1"/>
                  </a:solidFill>
                </a:rPr>
                <a:t>Línea de Negocio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 smtClean="0">
                  <a:solidFill>
                    <a:schemeClr val="accent1"/>
                  </a:solidFill>
                </a:rPr>
                <a:t>Actividad del asegurado</a:t>
              </a:r>
            </a:p>
            <a:p>
              <a:pPr marL="685800" lvl="3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ES" sz="1200" b="1" dirty="0" smtClean="0">
                <a:solidFill>
                  <a:schemeClr val="accent1"/>
                </a:solidFill>
              </a:endParaRPr>
            </a:p>
            <a:p>
              <a:pPr marL="685800" lvl="3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1200" b="1" kern="12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721634" y="3229651"/>
            <a:ext cx="4627138" cy="328441"/>
            <a:chOff x="406400" y="2855133"/>
            <a:chExt cx="5689600" cy="354240"/>
          </a:xfrm>
        </p:grpSpPr>
        <p:sp>
          <p:nvSpPr>
            <p:cNvPr id="28" name="Rounded Rectangle 27"/>
            <p:cNvSpPr/>
            <p:nvPr/>
          </p:nvSpPr>
          <p:spPr>
            <a:xfrm>
              <a:off x="406400" y="2855133"/>
              <a:ext cx="5689600" cy="3542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10"/>
            <p:cNvSpPr txBox="1"/>
            <p:nvPr/>
          </p:nvSpPr>
          <p:spPr>
            <a:xfrm>
              <a:off x="423693" y="2872426"/>
              <a:ext cx="5655014" cy="3196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200" kern="1200" dirty="0" err="1" smtClean="0"/>
                <a:t>Fac</a:t>
              </a:r>
              <a:r>
                <a:rPr lang="es-AR" sz="1200" kern="1200" dirty="0" smtClean="0"/>
                <a:t> </a:t>
              </a:r>
              <a:r>
                <a:rPr lang="es-AR" sz="1200" kern="1200" dirty="0" err="1" smtClean="0"/>
                <a:t>Oblig</a:t>
              </a:r>
              <a:endParaRPr lang="en-US" sz="1200" kern="1200" dirty="0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21737" y="1126800"/>
            <a:ext cx="3165676" cy="5291362"/>
          </a:xfrm>
          <a:prstGeom prst="rect">
            <a:avLst/>
          </a:prstGeom>
          <a:solidFill>
            <a:srgbClr val="002C7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00738" y="3393717"/>
            <a:ext cx="2964200" cy="55325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solidFill>
                  <a:schemeClr val="bg1"/>
                </a:solidFill>
              </a:rPr>
              <a:t>Soluciones para Aceptaciones Especiales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Riesgo Ejecución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SV" dirty="0" smtClean="0"/>
              <a:t/>
            </a:r>
            <a:br>
              <a:rPr lang="es-SV" dirty="0" smtClean="0"/>
            </a:br>
            <a:endParaRPr lang="es-SV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911013" y="6516688"/>
            <a:ext cx="280987" cy="122237"/>
          </a:xfrm>
        </p:spPr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480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Riesgo </a:t>
            </a:r>
            <a:r>
              <a:rPr lang="es-ES" dirty="0" smtClean="0"/>
              <a:t>de Ejecución</a:t>
            </a:r>
            <a:endParaRPr lang="es-E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Nuestra Sugerencia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97794" y="5272377"/>
            <a:ext cx="8893462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UY" sz="1400" b="1" i="1" dirty="0" smtClean="0">
                <a:solidFill>
                  <a:schemeClr val="accent2"/>
                </a:solidFill>
              </a:rPr>
              <a:t>Nuestra sugerencia sería mantener la condición de Aceptaciones Especiales con la que contamos en estos momentos en los Contratos pero por supuesto adaptándola a las necesidades actuales de las compañías. Esta opción no solo es más económica pero también no les requiere cumplir con un mínimo de volumen y primas durante el periodo del contrato. </a:t>
            </a:r>
            <a:endParaRPr lang="es-UY" sz="1400" b="1" i="1" dirty="0">
              <a:solidFill>
                <a:schemeClr val="accent2"/>
              </a:solidFill>
            </a:endParaRPr>
          </a:p>
        </p:txBody>
      </p:sp>
      <p:grpSp>
        <p:nvGrpSpPr>
          <p:cNvPr id="37" name="Group 4"/>
          <p:cNvGrpSpPr>
            <a:grpSpLocks noChangeAspect="1"/>
          </p:cNvGrpSpPr>
          <p:nvPr/>
        </p:nvGrpSpPr>
        <p:grpSpPr bwMode="auto">
          <a:xfrm>
            <a:off x="576972" y="5232414"/>
            <a:ext cx="612775" cy="529888"/>
            <a:chOff x="3838" y="2158"/>
            <a:chExt cx="621" cy="537"/>
          </a:xfrm>
          <a:solidFill>
            <a:schemeClr val="accent2"/>
          </a:solidFill>
        </p:grpSpPr>
        <p:sp>
          <p:nvSpPr>
            <p:cNvPr id="38" name="Oval 5"/>
            <p:cNvSpPr>
              <a:spLocks noChangeArrowheads="1"/>
            </p:cNvSpPr>
            <p:nvPr/>
          </p:nvSpPr>
          <p:spPr bwMode="auto">
            <a:xfrm>
              <a:off x="4070" y="2254"/>
              <a:ext cx="154" cy="15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39" name="Freeform 6"/>
            <p:cNvSpPr>
              <a:spLocks/>
            </p:cNvSpPr>
            <p:nvPr/>
          </p:nvSpPr>
          <p:spPr bwMode="auto">
            <a:xfrm>
              <a:off x="3838" y="2158"/>
              <a:ext cx="621" cy="420"/>
            </a:xfrm>
            <a:custGeom>
              <a:avLst/>
              <a:gdLst>
                <a:gd name="T0" fmla="*/ 119 w 259"/>
                <a:gd name="T1" fmla="*/ 127 h 175"/>
                <a:gd name="T2" fmla="*/ 73 w 259"/>
                <a:gd name="T3" fmla="*/ 72 h 175"/>
                <a:gd name="T4" fmla="*/ 123 w 259"/>
                <a:gd name="T5" fmla="*/ 16 h 175"/>
                <a:gd name="T6" fmla="*/ 129 w 259"/>
                <a:gd name="T7" fmla="*/ 16 h 175"/>
                <a:gd name="T8" fmla="*/ 185 w 259"/>
                <a:gd name="T9" fmla="*/ 72 h 175"/>
                <a:gd name="T10" fmla="*/ 185 w 259"/>
                <a:gd name="T11" fmla="*/ 75 h 175"/>
                <a:gd name="T12" fmla="*/ 184 w 259"/>
                <a:gd name="T13" fmla="*/ 80 h 175"/>
                <a:gd name="T14" fmla="*/ 192 w 259"/>
                <a:gd name="T15" fmla="*/ 88 h 175"/>
                <a:gd name="T16" fmla="*/ 200 w 259"/>
                <a:gd name="T17" fmla="*/ 80 h 175"/>
                <a:gd name="T18" fmla="*/ 201 w 259"/>
                <a:gd name="T19" fmla="*/ 77 h 175"/>
                <a:gd name="T20" fmla="*/ 201 w 259"/>
                <a:gd name="T21" fmla="*/ 72 h 175"/>
                <a:gd name="T22" fmla="*/ 193 w 259"/>
                <a:gd name="T23" fmla="*/ 38 h 175"/>
                <a:gd name="T24" fmla="*/ 240 w 259"/>
                <a:gd name="T25" fmla="*/ 83 h 175"/>
                <a:gd name="T26" fmla="*/ 240 w 259"/>
                <a:gd name="T27" fmla="*/ 93 h 175"/>
                <a:gd name="T28" fmla="*/ 241 w 259"/>
                <a:gd name="T29" fmla="*/ 104 h 175"/>
                <a:gd name="T30" fmla="*/ 253 w 259"/>
                <a:gd name="T31" fmla="*/ 102 h 175"/>
                <a:gd name="T32" fmla="*/ 252 w 259"/>
                <a:gd name="T33" fmla="*/ 73 h 175"/>
                <a:gd name="T34" fmla="*/ 129 w 259"/>
                <a:gd name="T35" fmla="*/ 0 h 175"/>
                <a:gd name="T36" fmla="*/ 122 w 259"/>
                <a:gd name="T37" fmla="*/ 0 h 175"/>
                <a:gd name="T38" fmla="*/ 6 w 259"/>
                <a:gd name="T39" fmla="*/ 74 h 175"/>
                <a:gd name="T40" fmla="*/ 6 w 259"/>
                <a:gd name="T41" fmla="*/ 102 h 175"/>
                <a:gd name="T42" fmla="*/ 112 w 259"/>
                <a:gd name="T43" fmla="*/ 175 h 175"/>
                <a:gd name="T44" fmla="*/ 113 w 259"/>
                <a:gd name="T45" fmla="*/ 175 h 175"/>
                <a:gd name="T46" fmla="*/ 121 w 259"/>
                <a:gd name="T47" fmla="*/ 169 h 175"/>
                <a:gd name="T48" fmla="*/ 115 w 259"/>
                <a:gd name="T49" fmla="*/ 159 h 175"/>
                <a:gd name="T50" fmla="*/ 19 w 259"/>
                <a:gd name="T51" fmla="*/ 93 h 175"/>
                <a:gd name="T52" fmla="*/ 19 w 259"/>
                <a:gd name="T53" fmla="*/ 83 h 175"/>
                <a:gd name="T54" fmla="*/ 66 w 259"/>
                <a:gd name="T55" fmla="*/ 38 h 175"/>
                <a:gd name="T56" fmla="*/ 57 w 259"/>
                <a:gd name="T57" fmla="*/ 72 h 175"/>
                <a:gd name="T58" fmla="*/ 116 w 259"/>
                <a:gd name="T59" fmla="*/ 143 h 175"/>
                <a:gd name="T60" fmla="*/ 117 w 259"/>
                <a:gd name="T61" fmla="*/ 143 h 175"/>
                <a:gd name="T62" fmla="*/ 125 w 259"/>
                <a:gd name="T63" fmla="*/ 137 h 175"/>
                <a:gd name="T64" fmla="*/ 119 w 259"/>
                <a:gd name="T65" fmla="*/ 127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9" h="175">
                  <a:moveTo>
                    <a:pt x="119" y="127"/>
                  </a:moveTo>
                  <a:cubicBezTo>
                    <a:pt x="92" y="122"/>
                    <a:pt x="73" y="99"/>
                    <a:pt x="73" y="72"/>
                  </a:cubicBezTo>
                  <a:cubicBezTo>
                    <a:pt x="73" y="43"/>
                    <a:pt x="95" y="19"/>
                    <a:pt x="123" y="16"/>
                  </a:cubicBezTo>
                  <a:cubicBezTo>
                    <a:pt x="125" y="16"/>
                    <a:pt x="127" y="16"/>
                    <a:pt x="129" y="16"/>
                  </a:cubicBezTo>
                  <a:cubicBezTo>
                    <a:pt x="160" y="16"/>
                    <a:pt x="185" y="41"/>
                    <a:pt x="185" y="72"/>
                  </a:cubicBezTo>
                  <a:cubicBezTo>
                    <a:pt x="185" y="73"/>
                    <a:pt x="185" y="74"/>
                    <a:pt x="185" y="75"/>
                  </a:cubicBezTo>
                  <a:cubicBezTo>
                    <a:pt x="185" y="77"/>
                    <a:pt x="184" y="78"/>
                    <a:pt x="184" y="80"/>
                  </a:cubicBezTo>
                  <a:cubicBezTo>
                    <a:pt x="184" y="84"/>
                    <a:pt x="188" y="88"/>
                    <a:pt x="192" y="88"/>
                  </a:cubicBezTo>
                  <a:cubicBezTo>
                    <a:pt x="197" y="88"/>
                    <a:pt x="200" y="84"/>
                    <a:pt x="200" y="80"/>
                  </a:cubicBezTo>
                  <a:cubicBezTo>
                    <a:pt x="200" y="79"/>
                    <a:pt x="201" y="78"/>
                    <a:pt x="201" y="77"/>
                  </a:cubicBezTo>
                  <a:cubicBezTo>
                    <a:pt x="201" y="75"/>
                    <a:pt x="201" y="74"/>
                    <a:pt x="201" y="72"/>
                  </a:cubicBezTo>
                  <a:cubicBezTo>
                    <a:pt x="201" y="60"/>
                    <a:pt x="198" y="48"/>
                    <a:pt x="193" y="38"/>
                  </a:cubicBezTo>
                  <a:cubicBezTo>
                    <a:pt x="211" y="51"/>
                    <a:pt x="227" y="68"/>
                    <a:pt x="240" y="83"/>
                  </a:cubicBezTo>
                  <a:cubicBezTo>
                    <a:pt x="242" y="86"/>
                    <a:pt x="242" y="90"/>
                    <a:pt x="240" y="93"/>
                  </a:cubicBezTo>
                  <a:cubicBezTo>
                    <a:pt x="237" y="97"/>
                    <a:pt x="238" y="102"/>
                    <a:pt x="241" y="104"/>
                  </a:cubicBezTo>
                  <a:cubicBezTo>
                    <a:pt x="245" y="107"/>
                    <a:pt x="250" y="106"/>
                    <a:pt x="253" y="102"/>
                  </a:cubicBezTo>
                  <a:cubicBezTo>
                    <a:pt x="259" y="94"/>
                    <a:pt x="259" y="82"/>
                    <a:pt x="252" y="73"/>
                  </a:cubicBezTo>
                  <a:cubicBezTo>
                    <a:pt x="225" y="40"/>
                    <a:pt x="182" y="0"/>
                    <a:pt x="129" y="0"/>
                  </a:cubicBezTo>
                  <a:cubicBezTo>
                    <a:pt x="127" y="0"/>
                    <a:pt x="124" y="0"/>
                    <a:pt x="122" y="0"/>
                  </a:cubicBezTo>
                  <a:cubicBezTo>
                    <a:pt x="65" y="4"/>
                    <a:pt x="22" y="52"/>
                    <a:pt x="6" y="74"/>
                  </a:cubicBezTo>
                  <a:cubicBezTo>
                    <a:pt x="0" y="82"/>
                    <a:pt x="0" y="94"/>
                    <a:pt x="6" y="102"/>
                  </a:cubicBezTo>
                  <a:cubicBezTo>
                    <a:pt x="17" y="117"/>
                    <a:pt x="57" y="165"/>
                    <a:pt x="112" y="175"/>
                  </a:cubicBezTo>
                  <a:cubicBezTo>
                    <a:pt x="112" y="175"/>
                    <a:pt x="113" y="175"/>
                    <a:pt x="113" y="175"/>
                  </a:cubicBezTo>
                  <a:cubicBezTo>
                    <a:pt x="117" y="175"/>
                    <a:pt x="120" y="173"/>
                    <a:pt x="121" y="169"/>
                  </a:cubicBezTo>
                  <a:cubicBezTo>
                    <a:pt x="122" y="164"/>
                    <a:pt x="119" y="160"/>
                    <a:pt x="115" y="159"/>
                  </a:cubicBezTo>
                  <a:cubicBezTo>
                    <a:pt x="65" y="150"/>
                    <a:pt x="29" y="106"/>
                    <a:pt x="19" y="93"/>
                  </a:cubicBezTo>
                  <a:cubicBezTo>
                    <a:pt x="17" y="90"/>
                    <a:pt x="17" y="86"/>
                    <a:pt x="19" y="83"/>
                  </a:cubicBezTo>
                  <a:cubicBezTo>
                    <a:pt x="27" y="72"/>
                    <a:pt x="44" y="53"/>
                    <a:pt x="66" y="38"/>
                  </a:cubicBezTo>
                  <a:cubicBezTo>
                    <a:pt x="60" y="48"/>
                    <a:pt x="57" y="60"/>
                    <a:pt x="57" y="72"/>
                  </a:cubicBezTo>
                  <a:cubicBezTo>
                    <a:pt x="57" y="106"/>
                    <a:pt x="82" y="136"/>
                    <a:pt x="116" y="143"/>
                  </a:cubicBezTo>
                  <a:cubicBezTo>
                    <a:pt x="116" y="143"/>
                    <a:pt x="117" y="143"/>
                    <a:pt x="117" y="143"/>
                  </a:cubicBezTo>
                  <a:cubicBezTo>
                    <a:pt x="121" y="143"/>
                    <a:pt x="124" y="141"/>
                    <a:pt x="125" y="137"/>
                  </a:cubicBezTo>
                  <a:cubicBezTo>
                    <a:pt x="126" y="133"/>
                    <a:pt x="123" y="128"/>
                    <a:pt x="119" y="1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40" name="Freeform 7"/>
            <p:cNvSpPr>
              <a:spLocks noEditPoints="1"/>
            </p:cNvSpPr>
            <p:nvPr/>
          </p:nvSpPr>
          <p:spPr bwMode="auto">
            <a:xfrm>
              <a:off x="4147" y="2388"/>
              <a:ext cx="307" cy="307"/>
            </a:xfrm>
            <a:custGeom>
              <a:avLst/>
              <a:gdLst>
                <a:gd name="T0" fmla="*/ 64 w 128"/>
                <a:gd name="T1" fmla="*/ 0 h 128"/>
                <a:gd name="T2" fmla="*/ 0 w 128"/>
                <a:gd name="T3" fmla="*/ 64 h 128"/>
                <a:gd name="T4" fmla="*/ 64 w 128"/>
                <a:gd name="T5" fmla="*/ 128 h 128"/>
                <a:gd name="T6" fmla="*/ 128 w 128"/>
                <a:gd name="T7" fmla="*/ 64 h 128"/>
                <a:gd name="T8" fmla="*/ 64 w 128"/>
                <a:gd name="T9" fmla="*/ 0 h 128"/>
                <a:gd name="T10" fmla="*/ 64 w 128"/>
                <a:gd name="T11" fmla="*/ 112 h 128"/>
                <a:gd name="T12" fmla="*/ 16 w 128"/>
                <a:gd name="T13" fmla="*/ 64 h 128"/>
                <a:gd name="T14" fmla="*/ 64 w 128"/>
                <a:gd name="T15" fmla="*/ 16 h 128"/>
                <a:gd name="T16" fmla="*/ 112 w 128"/>
                <a:gd name="T17" fmla="*/ 64 h 128"/>
                <a:gd name="T18" fmla="*/ 64 w 128"/>
                <a:gd name="T19" fmla="*/ 11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128">
                  <a:moveTo>
                    <a:pt x="64" y="0"/>
                  </a:moveTo>
                  <a:cubicBezTo>
                    <a:pt x="29" y="0"/>
                    <a:pt x="0" y="29"/>
                    <a:pt x="0" y="64"/>
                  </a:cubicBezTo>
                  <a:cubicBezTo>
                    <a:pt x="0" y="99"/>
                    <a:pt x="29" y="128"/>
                    <a:pt x="64" y="128"/>
                  </a:cubicBezTo>
                  <a:cubicBezTo>
                    <a:pt x="100" y="128"/>
                    <a:pt x="128" y="99"/>
                    <a:pt x="128" y="64"/>
                  </a:cubicBezTo>
                  <a:cubicBezTo>
                    <a:pt x="128" y="29"/>
                    <a:pt x="100" y="0"/>
                    <a:pt x="64" y="0"/>
                  </a:cubicBezTo>
                  <a:close/>
                  <a:moveTo>
                    <a:pt x="64" y="112"/>
                  </a:moveTo>
                  <a:cubicBezTo>
                    <a:pt x="38" y="112"/>
                    <a:pt x="16" y="91"/>
                    <a:pt x="16" y="64"/>
                  </a:cubicBezTo>
                  <a:cubicBezTo>
                    <a:pt x="16" y="38"/>
                    <a:pt x="38" y="16"/>
                    <a:pt x="64" y="16"/>
                  </a:cubicBezTo>
                  <a:cubicBezTo>
                    <a:pt x="91" y="16"/>
                    <a:pt x="112" y="38"/>
                    <a:pt x="112" y="64"/>
                  </a:cubicBezTo>
                  <a:cubicBezTo>
                    <a:pt x="112" y="91"/>
                    <a:pt x="91" y="112"/>
                    <a:pt x="64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41" name="Freeform 8"/>
            <p:cNvSpPr>
              <a:spLocks/>
            </p:cNvSpPr>
            <p:nvPr/>
          </p:nvSpPr>
          <p:spPr bwMode="auto">
            <a:xfrm>
              <a:off x="4224" y="2465"/>
              <a:ext cx="154" cy="153"/>
            </a:xfrm>
            <a:custGeom>
              <a:avLst/>
              <a:gdLst>
                <a:gd name="T0" fmla="*/ 56 w 64"/>
                <a:gd name="T1" fmla="*/ 24 h 64"/>
                <a:gd name="T2" fmla="*/ 40 w 64"/>
                <a:gd name="T3" fmla="*/ 24 h 64"/>
                <a:gd name="T4" fmla="*/ 40 w 64"/>
                <a:gd name="T5" fmla="*/ 8 h 64"/>
                <a:gd name="T6" fmla="*/ 32 w 64"/>
                <a:gd name="T7" fmla="*/ 0 h 64"/>
                <a:gd name="T8" fmla="*/ 24 w 64"/>
                <a:gd name="T9" fmla="*/ 8 h 64"/>
                <a:gd name="T10" fmla="*/ 24 w 64"/>
                <a:gd name="T11" fmla="*/ 24 h 64"/>
                <a:gd name="T12" fmla="*/ 8 w 64"/>
                <a:gd name="T13" fmla="*/ 24 h 64"/>
                <a:gd name="T14" fmla="*/ 0 w 64"/>
                <a:gd name="T15" fmla="*/ 32 h 64"/>
                <a:gd name="T16" fmla="*/ 8 w 64"/>
                <a:gd name="T17" fmla="*/ 40 h 64"/>
                <a:gd name="T18" fmla="*/ 24 w 64"/>
                <a:gd name="T19" fmla="*/ 40 h 64"/>
                <a:gd name="T20" fmla="*/ 24 w 64"/>
                <a:gd name="T21" fmla="*/ 56 h 64"/>
                <a:gd name="T22" fmla="*/ 32 w 64"/>
                <a:gd name="T23" fmla="*/ 64 h 64"/>
                <a:gd name="T24" fmla="*/ 40 w 64"/>
                <a:gd name="T25" fmla="*/ 56 h 64"/>
                <a:gd name="T26" fmla="*/ 40 w 64"/>
                <a:gd name="T27" fmla="*/ 40 h 64"/>
                <a:gd name="T28" fmla="*/ 56 w 64"/>
                <a:gd name="T29" fmla="*/ 40 h 64"/>
                <a:gd name="T30" fmla="*/ 64 w 64"/>
                <a:gd name="T31" fmla="*/ 32 h 64"/>
                <a:gd name="T32" fmla="*/ 56 w 64"/>
                <a:gd name="T33" fmla="*/ 2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4" h="64">
                  <a:moveTo>
                    <a:pt x="56" y="24"/>
                  </a:moveTo>
                  <a:cubicBezTo>
                    <a:pt x="40" y="24"/>
                    <a:pt x="40" y="24"/>
                    <a:pt x="40" y="24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4"/>
                    <a:pt x="37" y="0"/>
                    <a:pt x="32" y="0"/>
                  </a:cubicBezTo>
                  <a:cubicBezTo>
                    <a:pt x="28" y="0"/>
                    <a:pt x="24" y="4"/>
                    <a:pt x="24" y="8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4" y="24"/>
                    <a:pt x="0" y="28"/>
                    <a:pt x="0" y="32"/>
                  </a:cubicBezTo>
                  <a:cubicBezTo>
                    <a:pt x="0" y="36"/>
                    <a:pt x="4" y="40"/>
                    <a:pt x="8" y="40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4" y="60"/>
                    <a:pt x="28" y="64"/>
                    <a:pt x="32" y="64"/>
                  </a:cubicBezTo>
                  <a:cubicBezTo>
                    <a:pt x="37" y="64"/>
                    <a:pt x="40" y="60"/>
                    <a:pt x="40" y="56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61" y="40"/>
                    <a:pt x="64" y="36"/>
                    <a:pt x="64" y="32"/>
                  </a:cubicBezTo>
                  <a:cubicBezTo>
                    <a:pt x="64" y="28"/>
                    <a:pt x="61" y="24"/>
                    <a:pt x="5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F40AEAED-FE07-43C2-8153-8709D3ED9A39}"/>
              </a:ext>
            </a:extLst>
          </p:cNvPr>
          <p:cNvSpPr txBox="1"/>
          <p:nvPr/>
        </p:nvSpPr>
        <p:spPr>
          <a:xfrm>
            <a:off x="1876536" y="2383196"/>
            <a:ext cx="3479808" cy="2259034"/>
          </a:xfrm>
          <a:prstGeom prst="rect">
            <a:avLst/>
          </a:prstGeom>
          <a:solidFill>
            <a:srgbClr val="FFBE00"/>
          </a:solidFill>
          <a:ln>
            <a:noFill/>
          </a:ln>
        </p:spPr>
        <p:txBody>
          <a:bodyPr wrap="square" lIns="0" tIns="45697" rIns="0" bIns="45697" rtlCol="0" anchor="t">
            <a:spAutoFit/>
          </a:bodyPr>
          <a:lstStyle/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rgbClr val="000000"/>
                </a:solidFill>
                <a:ea typeface="Roboto"/>
                <a:cs typeface="Roboto"/>
                <a:sym typeface="Roboto"/>
              </a:rPr>
              <a:t>Tasa más </a:t>
            </a:r>
            <a:r>
              <a:rPr lang="es-ES" sz="1600" dirty="0" smtClean="0">
                <a:solidFill>
                  <a:srgbClr val="000000"/>
                </a:solidFill>
                <a:ea typeface="Roboto"/>
                <a:cs typeface="Roboto"/>
                <a:sym typeface="Roboto"/>
              </a:rPr>
              <a:t>baja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rgbClr val="000000"/>
                </a:solidFill>
                <a:ea typeface="Roboto"/>
                <a:cs typeface="Roboto"/>
                <a:sym typeface="Roboto"/>
              </a:rPr>
              <a:t>Cupo </a:t>
            </a:r>
            <a:r>
              <a:rPr lang="es-ES" sz="1600" dirty="0" smtClean="0">
                <a:solidFill>
                  <a:srgbClr val="000000"/>
                </a:solidFill>
                <a:ea typeface="Roboto"/>
                <a:cs typeface="Roboto"/>
                <a:sym typeface="Roboto"/>
              </a:rPr>
              <a:t>máximo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rgbClr val="000000"/>
                </a:solidFill>
                <a:ea typeface="Roboto"/>
                <a:cs typeface="Roboto"/>
                <a:sym typeface="Roboto"/>
              </a:rPr>
              <a:t>No hay volumen mínimo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1600" dirty="0" smtClean="0">
                <a:solidFill>
                  <a:srgbClr val="000000"/>
                </a:solidFill>
                <a:ea typeface="Roboto"/>
                <a:cs typeface="Roboto"/>
                <a:sym typeface="Roboto"/>
              </a:rPr>
              <a:t>Prima dentro </a:t>
            </a:r>
            <a:r>
              <a:rPr lang="es-ES" sz="1600" dirty="0">
                <a:solidFill>
                  <a:srgbClr val="000000"/>
                </a:solidFill>
                <a:ea typeface="Roboto"/>
                <a:cs typeface="Roboto"/>
                <a:sym typeface="Roboto"/>
              </a:rPr>
              <a:t>de la prima del contrato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1600" dirty="0" smtClean="0">
                <a:solidFill>
                  <a:srgbClr val="000000"/>
                </a:solidFill>
                <a:ea typeface="Roboto"/>
                <a:cs typeface="Roboto"/>
                <a:sym typeface="Roboto"/>
              </a:rPr>
              <a:t>Envío de lista Aceptaciones Especiales a los reaseguradores trimestrales</a:t>
            </a:r>
            <a:endParaRPr lang="es-ES" sz="1600" dirty="0">
              <a:solidFill>
                <a:srgbClr val="000000"/>
              </a:solidFill>
              <a:ea typeface="Roboto"/>
              <a:cs typeface="Roboto"/>
              <a:sym typeface="Roboto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6822AF2-AF5F-4484-86B8-3B4F7579E0A1}"/>
              </a:ext>
            </a:extLst>
          </p:cNvPr>
          <p:cNvSpPr/>
          <p:nvPr/>
        </p:nvSpPr>
        <p:spPr>
          <a:xfrm>
            <a:off x="5636178" y="2383196"/>
            <a:ext cx="3441035" cy="225903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lIns="91392" tIns="45697" rIns="91392" bIns="45697" rtlCol="0" anchor="t"/>
          <a:lstStyle/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s-ES" sz="1600" kern="0" dirty="0">
                <a:solidFill>
                  <a:srgbClr val="000000"/>
                </a:solidFill>
                <a:cs typeface="Gisha" panose="020B0502040204020203" pitchFamily="34" charset="-79"/>
                <a:sym typeface="Roboto"/>
              </a:rPr>
              <a:t>Tasa más Alta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s-ES" sz="1600" kern="0" dirty="0">
                <a:solidFill>
                  <a:srgbClr val="000000"/>
                </a:solidFill>
                <a:cs typeface="Gisha" panose="020B0502040204020203" pitchFamily="34" charset="-79"/>
                <a:sym typeface="Roboto"/>
              </a:rPr>
              <a:t>No hay máximo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s-ES" sz="1600" kern="0" dirty="0">
                <a:solidFill>
                  <a:srgbClr val="000000"/>
                </a:solidFill>
                <a:cs typeface="Gisha" panose="020B0502040204020203" pitchFamily="34" charset="-79"/>
                <a:sym typeface="Roboto"/>
              </a:rPr>
              <a:t>Volumen mínimo para alimentar el contrato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s-ES" sz="1600" kern="0" dirty="0">
                <a:solidFill>
                  <a:srgbClr val="000000"/>
                </a:solidFill>
                <a:cs typeface="Gisha" panose="020B0502040204020203" pitchFamily="34" charset="-79"/>
                <a:sym typeface="Roboto"/>
              </a:rPr>
              <a:t>Prima </a:t>
            </a:r>
            <a:r>
              <a:rPr lang="es-ES" sz="1600" kern="0" dirty="0" smtClean="0">
                <a:solidFill>
                  <a:srgbClr val="000000"/>
                </a:solidFill>
                <a:cs typeface="Gisha" panose="020B0502040204020203" pitchFamily="34" charset="-79"/>
                <a:sym typeface="Roboto"/>
              </a:rPr>
              <a:t>Mínima </a:t>
            </a:r>
            <a:r>
              <a:rPr lang="es-ES" sz="1600" kern="0" dirty="0">
                <a:solidFill>
                  <a:srgbClr val="000000"/>
                </a:solidFill>
                <a:cs typeface="Gisha" panose="020B0502040204020203" pitchFamily="34" charset="-79"/>
                <a:sym typeface="Roboto"/>
              </a:rPr>
              <a:t>y de </a:t>
            </a:r>
            <a:r>
              <a:rPr lang="es-ES" sz="1600" kern="0" dirty="0" smtClean="0">
                <a:solidFill>
                  <a:srgbClr val="000000"/>
                </a:solidFill>
                <a:cs typeface="Gisha" panose="020B0502040204020203" pitchFamily="34" charset="-79"/>
                <a:sym typeface="Roboto"/>
              </a:rPr>
              <a:t>Depósito 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s-ES" sz="1600" kern="0" dirty="0" smtClean="0">
                <a:solidFill>
                  <a:srgbClr val="000000"/>
                </a:solidFill>
                <a:cs typeface="Gisha" panose="020B0502040204020203" pitchFamily="34" charset="-79"/>
                <a:sym typeface="Roboto"/>
              </a:rPr>
              <a:t>Reporte y Estado </a:t>
            </a:r>
            <a:r>
              <a:rPr lang="es-ES" sz="1600" kern="0" dirty="0">
                <a:solidFill>
                  <a:srgbClr val="000000"/>
                </a:solidFill>
                <a:cs typeface="Gisha" panose="020B0502040204020203" pitchFamily="34" charset="-79"/>
                <a:sym typeface="Roboto"/>
              </a:rPr>
              <a:t>de Cuentas Trimestrales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AFD6CD-3F7B-434B-B317-D8A2BC977DEF}"/>
              </a:ext>
            </a:extLst>
          </p:cNvPr>
          <p:cNvSpPr txBox="1"/>
          <p:nvPr/>
        </p:nvSpPr>
        <p:spPr>
          <a:xfrm>
            <a:off x="1778035" y="1957888"/>
            <a:ext cx="352322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652"/>
            <a:r>
              <a:rPr lang="es-ES" sz="1700" b="1" dirty="0" smtClean="0">
                <a:solidFill>
                  <a:schemeClr val="tx2"/>
                </a:solidFill>
                <a:latin typeface="Arial"/>
              </a:rPr>
              <a:t>CONTRATO</a:t>
            </a:r>
            <a:endParaRPr lang="en-US" sz="1700" b="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5E34D8-F1B0-45E7-9B74-DC71E4B55BE8}"/>
              </a:ext>
            </a:extLst>
          </p:cNvPr>
          <p:cNvSpPr txBox="1"/>
          <p:nvPr/>
        </p:nvSpPr>
        <p:spPr>
          <a:xfrm>
            <a:off x="6073038" y="1957888"/>
            <a:ext cx="256731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652"/>
            <a:r>
              <a:rPr lang="en-US" sz="1700" b="1" dirty="0" smtClean="0">
                <a:solidFill>
                  <a:schemeClr val="tx2"/>
                </a:solidFill>
                <a:latin typeface="Arial"/>
              </a:rPr>
              <a:t>FAC OBLIG</a:t>
            </a:r>
            <a:endParaRPr lang="en-US" sz="1700" b="1" dirty="0">
              <a:solidFill>
                <a:schemeClr val="tx2"/>
              </a:solidFill>
              <a:latin typeface="Arial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1876536" y="2311830"/>
            <a:ext cx="34798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636178" y="2311830"/>
            <a:ext cx="3441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417"/>
          <p:cNvGrpSpPr>
            <a:grpSpLocks noChangeAspect="1"/>
          </p:cNvGrpSpPr>
          <p:nvPr/>
        </p:nvGrpSpPr>
        <p:grpSpPr bwMode="auto">
          <a:xfrm>
            <a:off x="1980393" y="1707146"/>
            <a:ext cx="550451" cy="548640"/>
            <a:chOff x="2567" y="1704"/>
            <a:chExt cx="912" cy="909"/>
          </a:xfrm>
          <a:solidFill>
            <a:schemeClr val="accent2"/>
          </a:solidFill>
        </p:grpSpPr>
        <p:sp>
          <p:nvSpPr>
            <p:cNvPr id="23" name="Freeform 418"/>
            <p:cNvSpPr>
              <a:spLocks noEditPoints="1"/>
            </p:cNvSpPr>
            <p:nvPr/>
          </p:nvSpPr>
          <p:spPr bwMode="auto">
            <a:xfrm>
              <a:off x="2567" y="1704"/>
              <a:ext cx="912" cy="909"/>
            </a:xfrm>
            <a:custGeom>
              <a:avLst/>
              <a:gdLst>
                <a:gd name="T0" fmla="*/ 193 w 386"/>
                <a:gd name="T1" fmla="*/ 385 h 385"/>
                <a:gd name="T2" fmla="*/ 0 w 386"/>
                <a:gd name="T3" fmla="*/ 193 h 385"/>
                <a:gd name="T4" fmla="*/ 193 w 386"/>
                <a:gd name="T5" fmla="*/ 0 h 385"/>
                <a:gd name="T6" fmla="*/ 386 w 386"/>
                <a:gd name="T7" fmla="*/ 193 h 385"/>
                <a:gd name="T8" fmla="*/ 193 w 386"/>
                <a:gd name="T9" fmla="*/ 385 h 385"/>
                <a:gd name="T10" fmla="*/ 193 w 386"/>
                <a:gd name="T11" fmla="*/ 16 h 385"/>
                <a:gd name="T12" fmla="*/ 16 w 386"/>
                <a:gd name="T13" fmla="*/ 193 h 385"/>
                <a:gd name="T14" fmla="*/ 193 w 386"/>
                <a:gd name="T15" fmla="*/ 369 h 385"/>
                <a:gd name="T16" fmla="*/ 370 w 386"/>
                <a:gd name="T17" fmla="*/ 193 h 385"/>
                <a:gd name="T18" fmla="*/ 193 w 386"/>
                <a:gd name="T19" fmla="*/ 1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6" h="385">
                  <a:moveTo>
                    <a:pt x="193" y="385"/>
                  </a:moveTo>
                  <a:cubicBezTo>
                    <a:pt x="87" y="385"/>
                    <a:pt x="0" y="299"/>
                    <a:pt x="0" y="193"/>
                  </a:cubicBezTo>
                  <a:cubicBezTo>
                    <a:pt x="0" y="86"/>
                    <a:pt x="87" y="0"/>
                    <a:pt x="193" y="0"/>
                  </a:cubicBezTo>
                  <a:cubicBezTo>
                    <a:pt x="300" y="0"/>
                    <a:pt x="386" y="86"/>
                    <a:pt x="386" y="193"/>
                  </a:cubicBezTo>
                  <a:cubicBezTo>
                    <a:pt x="386" y="299"/>
                    <a:pt x="300" y="385"/>
                    <a:pt x="193" y="385"/>
                  </a:cubicBezTo>
                  <a:close/>
                  <a:moveTo>
                    <a:pt x="193" y="16"/>
                  </a:moveTo>
                  <a:cubicBezTo>
                    <a:pt x="96" y="16"/>
                    <a:pt x="16" y="95"/>
                    <a:pt x="16" y="193"/>
                  </a:cubicBezTo>
                  <a:cubicBezTo>
                    <a:pt x="16" y="290"/>
                    <a:pt x="96" y="369"/>
                    <a:pt x="193" y="369"/>
                  </a:cubicBezTo>
                  <a:cubicBezTo>
                    <a:pt x="291" y="369"/>
                    <a:pt x="370" y="290"/>
                    <a:pt x="370" y="193"/>
                  </a:cubicBezTo>
                  <a:cubicBezTo>
                    <a:pt x="370" y="95"/>
                    <a:pt x="291" y="16"/>
                    <a:pt x="193" y="16"/>
                  </a:cubicBezTo>
                  <a:close/>
                </a:path>
              </a:pathLst>
            </a:custGeom>
            <a:grp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24" name="Freeform 419"/>
            <p:cNvSpPr>
              <a:spLocks/>
            </p:cNvSpPr>
            <p:nvPr/>
          </p:nvSpPr>
          <p:spPr bwMode="auto">
            <a:xfrm>
              <a:off x="2794" y="1959"/>
              <a:ext cx="464" cy="416"/>
            </a:xfrm>
            <a:custGeom>
              <a:avLst/>
              <a:gdLst>
                <a:gd name="T0" fmla="*/ 200 w 510"/>
                <a:gd name="T1" fmla="*/ 458 h 458"/>
                <a:gd name="T2" fmla="*/ 0 w 510"/>
                <a:gd name="T3" fmla="*/ 269 h 458"/>
                <a:gd name="T4" fmla="*/ 26 w 510"/>
                <a:gd name="T5" fmla="*/ 241 h 458"/>
                <a:gd name="T6" fmla="*/ 196 w 510"/>
                <a:gd name="T7" fmla="*/ 401 h 458"/>
                <a:gd name="T8" fmla="*/ 479 w 510"/>
                <a:gd name="T9" fmla="*/ 0 h 458"/>
                <a:gd name="T10" fmla="*/ 510 w 510"/>
                <a:gd name="T11" fmla="*/ 23 h 458"/>
                <a:gd name="T12" fmla="*/ 200 w 510"/>
                <a:gd name="T13" fmla="*/ 458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0" h="458">
                  <a:moveTo>
                    <a:pt x="200" y="458"/>
                  </a:moveTo>
                  <a:lnTo>
                    <a:pt x="0" y="269"/>
                  </a:lnTo>
                  <a:lnTo>
                    <a:pt x="26" y="241"/>
                  </a:lnTo>
                  <a:lnTo>
                    <a:pt x="196" y="401"/>
                  </a:lnTo>
                  <a:lnTo>
                    <a:pt x="479" y="0"/>
                  </a:lnTo>
                  <a:lnTo>
                    <a:pt x="510" y="23"/>
                  </a:lnTo>
                  <a:lnTo>
                    <a:pt x="200" y="458"/>
                  </a:lnTo>
                  <a:close/>
                </a:path>
              </a:pathLst>
            </a:custGeom>
            <a:grp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693123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911013" y="6516688"/>
            <a:ext cx="280987" cy="122237"/>
          </a:xfrm>
        </p:spPr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14</a:t>
            </a:fld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4585064" y="2808513"/>
            <a:ext cx="2906484" cy="555172"/>
          </a:xfrm>
        </p:spPr>
        <p:txBody>
          <a:bodyPr/>
          <a:lstStyle/>
          <a:p>
            <a:r>
              <a:rPr lang="es-CO" dirty="0" smtClean="0">
                <a:solidFill>
                  <a:schemeClr val="bg1"/>
                </a:solidFill>
              </a:rPr>
              <a:t>Muchas gracias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25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 smtClean="0"/>
              <a:t>Guy Carpenter &amp; Company Limited registered in England and Wales with company number 335308. </a:t>
            </a:r>
          </a:p>
          <a:p>
            <a:r>
              <a:rPr lang="en-GB" dirty="0" smtClean="0"/>
              <a:t>Registered Office: 1 Tower Place West, Tower Place, London, EC3R 5BU, United Kingdom.  </a:t>
            </a:r>
          </a:p>
          <a:p>
            <a:endParaRPr lang="en-GB" dirty="0" smtClean="0"/>
          </a:p>
          <a:p>
            <a:r>
              <a:rPr lang="en-GB" dirty="0" smtClean="0"/>
              <a:t>Guy Carpenter &amp; Company Limited is an agent and appointed representative of Marsh Limited. Marsh Limited is authorised and regulated by the Financial Conduct Authority (FCA).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483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485775" y="362464"/>
            <a:ext cx="8155305" cy="5758935"/>
          </a:xfrm>
        </p:spPr>
        <p:txBody>
          <a:bodyPr/>
          <a:lstStyle/>
          <a:p>
            <a:r>
              <a:rPr lang="es-ES" dirty="0" smtClean="0"/>
              <a:t>Límites </a:t>
            </a:r>
            <a:r>
              <a:rPr lang="es-ES" dirty="0"/>
              <a:t>Actuales de Aceptaciones Especiales </a:t>
            </a:r>
            <a:endParaRPr lang="es-ES" dirty="0" smtClean="0"/>
          </a:p>
          <a:p>
            <a:r>
              <a:rPr lang="es-ES" dirty="0"/>
              <a:t>Uso </a:t>
            </a:r>
            <a:r>
              <a:rPr lang="es-ES" dirty="0" smtClean="0"/>
              <a:t>Actual </a:t>
            </a:r>
            <a:r>
              <a:rPr lang="es-ES" dirty="0" smtClean="0"/>
              <a:t>de Límites </a:t>
            </a:r>
            <a:r>
              <a:rPr lang="es-ES" dirty="0" smtClean="0"/>
              <a:t>de </a:t>
            </a:r>
            <a:r>
              <a:rPr lang="es-ES" dirty="0"/>
              <a:t>Aceptaciones Especiales </a:t>
            </a:r>
          </a:p>
          <a:p>
            <a:r>
              <a:rPr lang="es-CO" dirty="0"/>
              <a:t>¿Qué </a:t>
            </a:r>
            <a:r>
              <a:rPr lang="es-CO" dirty="0" smtClean="0"/>
              <a:t>necesitan?</a:t>
            </a:r>
          </a:p>
          <a:p>
            <a:r>
              <a:rPr lang="es-419" dirty="0" smtClean="0"/>
              <a:t>Opciones: Contrato y </a:t>
            </a:r>
            <a:r>
              <a:rPr lang="es-419" dirty="0" err="1" smtClean="0"/>
              <a:t>Fac</a:t>
            </a:r>
            <a:r>
              <a:rPr lang="es-419" dirty="0" smtClean="0"/>
              <a:t> </a:t>
            </a:r>
            <a:r>
              <a:rPr lang="es-419" dirty="0" err="1" smtClean="0"/>
              <a:t>Oblig</a:t>
            </a:r>
            <a:endParaRPr lang="es-419" dirty="0" smtClean="0"/>
          </a:p>
          <a:p>
            <a:r>
              <a:rPr lang="es-419" dirty="0" smtClean="0"/>
              <a:t>Riesgo Ejecución: Nuestra Sugerencia</a:t>
            </a:r>
            <a:endParaRPr lang="es-CO" dirty="0" smtClean="0"/>
          </a:p>
          <a:p>
            <a:endParaRPr lang="es-CO" dirty="0" smtClean="0"/>
          </a:p>
          <a:p>
            <a:endParaRPr lang="es-CO" dirty="0" smtClean="0"/>
          </a:p>
          <a:p>
            <a:endParaRPr lang="es-CO" dirty="0" smtClean="0"/>
          </a:p>
          <a:p>
            <a:endParaRPr lang="es-C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849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Limites Actuales </a:t>
            </a:r>
            <a:r>
              <a:rPr lang="es-ES" dirty="0" smtClean="0"/>
              <a:t>de Aceptaciones </a:t>
            </a:r>
            <a:r>
              <a:rPr lang="es-ES" dirty="0"/>
              <a:t>Especiales </a:t>
            </a:r>
            <a:br>
              <a:rPr lang="es-ES" dirty="0"/>
            </a:br>
            <a:r>
              <a:rPr lang="es-CO" dirty="0"/>
              <a:t/>
            </a:r>
            <a:br>
              <a:rPr lang="es-CO" dirty="0"/>
            </a:b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911013" y="6516688"/>
            <a:ext cx="280987" cy="122237"/>
          </a:xfrm>
        </p:spPr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92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Limites Actuales de Aceptaciones Especiales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Por Compañía y Contrato</a:t>
            </a:r>
            <a:endParaRPr lang="en-GB" dirty="0">
              <a:solidFill>
                <a:schemeClr val="tx2"/>
              </a:solidFill>
            </a:endParaRPr>
          </a:p>
        </p:txBody>
      </p:sp>
      <p:grpSp>
        <p:nvGrpSpPr>
          <p:cNvPr id="37" name="Group 4"/>
          <p:cNvGrpSpPr>
            <a:grpSpLocks noChangeAspect="1"/>
          </p:cNvGrpSpPr>
          <p:nvPr/>
        </p:nvGrpSpPr>
        <p:grpSpPr bwMode="auto">
          <a:xfrm>
            <a:off x="576972" y="5657281"/>
            <a:ext cx="612775" cy="529888"/>
            <a:chOff x="3838" y="2158"/>
            <a:chExt cx="621" cy="537"/>
          </a:xfrm>
          <a:solidFill>
            <a:schemeClr val="accent2"/>
          </a:solidFill>
        </p:grpSpPr>
        <p:sp>
          <p:nvSpPr>
            <p:cNvPr id="38" name="Oval 5"/>
            <p:cNvSpPr>
              <a:spLocks noChangeArrowheads="1"/>
            </p:cNvSpPr>
            <p:nvPr/>
          </p:nvSpPr>
          <p:spPr bwMode="auto">
            <a:xfrm>
              <a:off x="4070" y="2254"/>
              <a:ext cx="154" cy="15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39" name="Freeform 6"/>
            <p:cNvSpPr>
              <a:spLocks/>
            </p:cNvSpPr>
            <p:nvPr/>
          </p:nvSpPr>
          <p:spPr bwMode="auto">
            <a:xfrm>
              <a:off x="3838" y="2158"/>
              <a:ext cx="621" cy="420"/>
            </a:xfrm>
            <a:custGeom>
              <a:avLst/>
              <a:gdLst>
                <a:gd name="T0" fmla="*/ 119 w 259"/>
                <a:gd name="T1" fmla="*/ 127 h 175"/>
                <a:gd name="T2" fmla="*/ 73 w 259"/>
                <a:gd name="T3" fmla="*/ 72 h 175"/>
                <a:gd name="T4" fmla="*/ 123 w 259"/>
                <a:gd name="T5" fmla="*/ 16 h 175"/>
                <a:gd name="T6" fmla="*/ 129 w 259"/>
                <a:gd name="T7" fmla="*/ 16 h 175"/>
                <a:gd name="T8" fmla="*/ 185 w 259"/>
                <a:gd name="T9" fmla="*/ 72 h 175"/>
                <a:gd name="T10" fmla="*/ 185 w 259"/>
                <a:gd name="T11" fmla="*/ 75 h 175"/>
                <a:gd name="T12" fmla="*/ 184 w 259"/>
                <a:gd name="T13" fmla="*/ 80 h 175"/>
                <a:gd name="T14" fmla="*/ 192 w 259"/>
                <a:gd name="T15" fmla="*/ 88 h 175"/>
                <a:gd name="T16" fmla="*/ 200 w 259"/>
                <a:gd name="T17" fmla="*/ 80 h 175"/>
                <a:gd name="T18" fmla="*/ 201 w 259"/>
                <a:gd name="T19" fmla="*/ 77 h 175"/>
                <a:gd name="T20" fmla="*/ 201 w 259"/>
                <a:gd name="T21" fmla="*/ 72 h 175"/>
                <a:gd name="T22" fmla="*/ 193 w 259"/>
                <a:gd name="T23" fmla="*/ 38 h 175"/>
                <a:gd name="T24" fmla="*/ 240 w 259"/>
                <a:gd name="T25" fmla="*/ 83 h 175"/>
                <a:gd name="T26" fmla="*/ 240 w 259"/>
                <a:gd name="T27" fmla="*/ 93 h 175"/>
                <a:gd name="T28" fmla="*/ 241 w 259"/>
                <a:gd name="T29" fmla="*/ 104 h 175"/>
                <a:gd name="T30" fmla="*/ 253 w 259"/>
                <a:gd name="T31" fmla="*/ 102 h 175"/>
                <a:gd name="T32" fmla="*/ 252 w 259"/>
                <a:gd name="T33" fmla="*/ 73 h 175"/>
                <a:gd name="T34" fmla="*/ 129 w 259"/>
                <a:gd name="T35" fmla="*/ 0 h 175"/>
                <a:gd name="T36" fmla="*/ 122 w 259"/>
                <a:gd name="T37" fmla="*/ 0 h 175"/>
                <a:gd name="T38" fmla="*/ 6 w 259"/>
                <a:gd name="T39" fmla="*/ 74 h 175"/>
                <a:gd name="T40" fmla="*/ 6 w 259"/>
                <a:gd name="T41" fmla="*/ 102 h 175"/>
                <a:gd name="T42" fmla="*/ 112 w 259"/>
                <a:gd name="T43" fmla="*/ 175 h 175"/>
                <a:gd name="T44" fmla="*/ 113 w 259"/>
                <a:gd name="T45" fmla="*/ 175 h 175"/>
                <a:gd name="T46" fmla="*/ 121 w 259"/>
                <a:gd name="T47" fmla="*/ 169 h 175"/>
                <a:gd name="T48" fmla="*/ 115 w 259"/>
                <a:gd name="T49" fmla="*/ 159 h 175"/>
                <a:gd name="T50" fmla="*/ 19 w 259"/>
                <a:gd name="T51" fmla="*/ 93 h 175"/>
                <a:gd name="T52" fmla="*/ 19 w 259"/>
                <a:gd name="T53" fmla="*/ 83 h 175"/>
                <a:gd name="T54" fmla="*/ 66 w 259"/>
                <a:gd name="T55" fmla="*/ 38 h 175"/>
                <a:gd name="T56" fmla="*/ 57 w 259"/>
                <a:gd name="T57" fmla="*/ 72 h 175"/>
                <a:gd name="T58" fmla="*/ 116 w 259"/>
                <a:gd name="T59" fmla="*/ 143 h 175"/>
                <a:gd name="T60" fmla="*/ 117 w 259"/>
                <a:gd name="T61" fmla="*/ 143 h 175"/>
                <a:gd name="T62" fmla="*/ 125 w 259"/>
                <a:gd name="T63" fmla="*/ 137 h 175"/>
                <a:gd name="T64" fmla="*/ 119 w 259"/>
                <a:gd name="T65" fmla="*/ 127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9" h="175">
                  <a:moveTo>
                    <a:pt x="119" y="127"/>
                  </a:moveTo>
                  <a:cubicBezTo>
                    <a:pt x="92" y="122"/>
                    <a:pt x="73" y="99"/>
                    <a:pt x="73" y="72"/>
                  </a:cubicBezTo>
                  <a:cubicBezTo>
                    <a:pt x="73" y="43"/>
                    <a:pt x="95" y="19"/>
                    <a:pt x="123" y="16"/>
                  </a:cubicBezTo>
                  <a:cubicBezTo>
                    <a:pt x="125" y="16"/>
                    <a:pt x="127" y="16"/>
                    <a:pt x="129" y="16"/>
                  </a:cubicBezTo>
                  <a:cubicBezTo>
                    <a:pt x="160" y="16"/>
                    <a:pt x="185" y="41"/>
                    <a:pt x="185" y="72"/>
                  </a:cubicBezTo>
                  <a:cubicBezTo>
                    <a:pt x="185" y="73"/>
                    <a:pt x="185" y="74"/>
                    <a:pt x="185" y="75"/>
                  </a:cubicBezTo>
                  <a:cubicBezTo>
                    <a:pt x="185" y="77"/>
                    <a:pt x="184" y="78"/>
                    <a:pt x="184" y="80"/>
                  </a:cubicBezTo>
                  <a:cubicBezTo>
                    <a:pt x="184" y="84"/>
                    <a:pt x="188" y="88"/>
                    <a:pt x="192" y="88"/>
                  </a:cubicBezTo>
                  <a:cubicBezTo>
                    <a:pt x="197" y="88"/>
                    <a:pt x="200" y="84"/>
                    <a:pt x="200" y="80"/>
                  </a:cubicBezTo>
                  <a:cubicBezTo>
                    <a:pt x="200" y="79"/>
                    <a:pt x="201" y="78"/>
                    <a:pt x="201" y="77"/>
                  </a:cubicBezTo>
                  <a:cubicBezTo>
                    <a:pt x="201" y="75"/>
                    <a:pt x="201" y="74"/>
                    <a:pt x="201" y="72"/>
                  </a:cubicBezTo>
                  <a:cubicBezTo>
                    <a:pt x="201" y="60"/>
                    <a:pt x="198" y="48"/>
                    <a:pt x="193" y="38"/>
                  </a:cubicBezTo>
                  <a:cubicBezTo>
                    <a:pt x="211" y="51"/>
                    <a:pt x="227" y="68"/>
                    <a:pt x="240" y="83"/>
                  </a:cubicBezTo>
                  <a:cubicBezTo>
                    <a:pt x="242" y="86"/>
                    <a:pt x="242" y="90"/>
                    <a:pt x="240" y="93"/>
                  </a:cubicBezTo>
                  <a:cubicBezTo>
                    <a:pt x="237" y="97"/>
                    <a:pt x="238" y="102"/>
                    <a:pt x="241" y="104"/>
                  </a:cubicBezTo>
                  <a:cubicBezTo>
                    <a:pt x="245" y="107"/>
                    <a:pt x="250" y="106"/>
                    <a:pt x="253" y="102"/>
                  </a:cubicBezTo>
                  <a:cubicBezTo>
                    <a:pt x="259" y="94"/>
                    <a:pt x="259" y="82"/>
                    <a:pt x="252" y="73"/>
                  </a:cubicBezTo>
                  <a:cubicBezTo>
                    <a:pt x="225" y="40"/>
                    <a:pt x="182" y="0"/>
                    <a:pt x="129" y="0"/>
                  </a:cubicBezTo>
                  <a:cubicBezTo>
                    <a:pt x="127" y="0"/>
                    <a:pt x="124" y="0"/>
                    <a:pt x="122" y="0"/>
                  </a:cubicBezTo>
                  <a:cubicBezTo>
                    <a:pt x="65" y="4"/>
                    <a:pt x="22" y="52"/>
                    <a:pt x="6" y="74"/>
                  </a:cubicBezTo>
                  <a:cubicBezTo>
                    <a:pt x="0" y="82"/>
                    <a:pt x="0" y="94"/>
                    <a:pt x="6" y="102"/>
                  </a:cubicBezTo>
                  <a:cubicBezTo>
                    <a:pt x="17" y="117"/>
                    <a:pt x="57" y="165"/>
                    <a:pt x="112" y="175"/>
                  </a:cubicBezTo>
                  <a:cubicBezTo>
                    <a:pt x="112" y="175"/>
                    <a:pt x="113" y="175"/>
                    <a:pt x="113" y="175"/>
                  </a:cubicBezTo>
                  <a:cubicBezTo>
                    <a:pt x="117" y="175"/>
                    <a:pt x="120" y="173"/>
                    <a:pt x="121" y="169"/>
                  </a:cubicBezTo>
                  <a:cubicBezTo>
                    <a:pt x="122" y="164"/>
                    <a:pt x="119" y="160"/>
                    <a:pt x="115" y="159"/>
                  </a:cubicBezTo>
                  <a:cubicBezTo>
                    <a:pt x="65" y="150"/>
                    <a:pt x="29" y="106"/>
                    <a:pt x="19" y="93"/>
                  </a:cubicBezTo>
                  <a:cubicBezTo>
                    <a:pt x="17" y="90"/>
                    <a:pt x="17" y="86"/>
                    <a:pt x="19" y="83"/>
                  </a:cubicBezTo>
                  <a:cubicBezTo>
                    <a:pt x="27" y="72"/>
                    <a:pt x="44" y="53"/>
                    <a:pt x="66" y="38"/>
                  </a:cubicBezTo>
                  <a:cubicBezTo>
                    <a:pt x="60" y="48"/>
                    <a:pt x="57" y="60"/>
                    <a:pt x="57" y="72"/>
                  </a:cubicBezTo>
                  <a:cubicBezTo>
                    <a:pt x="57" y="106"/>
                    <a:pt x="82" y="136"/>
                    <a:pt x="116" y="143"/>
                  </a:cubicBezTo>
                  <a:cubicBezTo>
                    <a:pt x="116" y="143"/>
                    <a:pt x="117" y="143"/>
                    <a:pt x="117" y="143"/>
                  </a:cubicBezTo>
                  <a:cubicBezTo>
                    <a:pt x="121" y="143"/>
                    <a:pt x="124" y="141"/>
                    <a:pt x="125" y="137"/>
                  </a:cubicBezTo>
                  <a:cubicBezTo>
                    <a:pt x="126" y="133"/>
                    <a:pt x="123" y="128"/>
                    <a:pt x="119" y="1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40" name="Freeform 7"/>
            <p:cNvSpPr>
              <a:spLocks noEditPoints="1"/>
            </p:cNvSpPr>
            <p:nvPr/>
          </p:nvSpPr>
          <p:spPr bwMode="auto">
            <a:xfrm>
              <a:off x="4147" y="2388"/>
              <a:ext cx="307" cy="307"/>
            </a:xfrm>
            <a:custGeom>
              <a:avLst/>
              <a:gdLst>
                <a:gd name="T0" fmla="*/ 64 w 128"/>
                <a:gd name="T1" fmla="*/ 0 h 128"/>
                <a:gd name="T2" fmla="*/ 0 w 128"/>
                <a:gd name="T3" fmla="*/ 64 h 128"/>
                <a:gd name="T4" fmla="*/ 64 w 128"/>
                <a:gd name="T5" fmla="*/ 128 h 128"/>
                <a:gd name="T6" fmla="*/ 128 w 128"/>
                <a:gd name="T7" fmla="*/ 64 h 128"/>
                <a:gd name="T8" fmla="*/ 64 w 128"/>
                <a:gd name="T9" fmla="*/ 0 h 128"/>
                <a:gd name="T10" fmla="*/ 64 w 128"/>
                <a:gd name="T11" fmla="*/ 112 h 128"/>
                <a:gd name="T12" fmla="*/ 16 w 128"/>
                <a:gd name="T13" fmla="*/ 64 h 128"/>
                <a:gd name="T14" fmla="*/ 64 w 128"/>
                <a:gd name="T15" fmla="*/ 16 h 128"/>
                <a:gd name="T16" fmla="*/ 112 w 128"/>
                <a:gd name="T17" fmla="*/ 64 h 128"/>
                <a:gd name="T18" fmla="*/ 64 w 128"/>
                <a:gd name="T19" fmla="*/ 11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128">
                  <a:moveTo>
                    <a:pt x="64" y="0"/>
                  </a:moveTo>
                  <a:cubicBezTo>
                    <a:pt x="29" y="0"/>
                    <a:pt x="0" y="29"/>
                    <a:pt x="0" y="64"/>
                  </a:cubicBezTo>
                  <a:cubicBezTo>
                    <a:pt x="0" y="99"/>
                    <a:pt x="29" y="128"/>
                    <a:pt x="64" y="128"/>
                  </a:cubicBezTo>
                  <a:cubicBezTo>
                    <a:pt x="100" y="128"/>
                    <a:pt x="128" y="99"/>
                    <a:pt x="128" y="64"/>
                  </a:cubicBezTo>
                  <a:cubicBezTo>
                    <a:pt x="128" y="29"/>
                    <a:pt x="100" y="0"/>
                    <a:pt x="64" y="0"/>
                  </a:cubicBezTo>
                  <a:close/>
                  <a:moveTo>
                    <a:pt x="64" y="112"/>
                  </a:moveTo>
                  <a:cubicBezTo>
                    <a:pt x="38" y="112"/>
                    <a:pt x="16" y="91"/>
                    <a:pt x="16" y="64"/>
                  </a:cubicBezTo>
                  <a:cubicBezTo>
                    <a:pt x="16" y="38"/>
                    <a:pt x="38" y="16"/>
                    <a:pt x="64" y="16"/>
                  </a:cubicBezTo>
                  <a:cubicBezTo>
                    <a:pt x="91" y="16"/>
                    <a:pt x="112" y="38"/>
                    <a:pt x="112" y="64"/>
                  </a:cubicBezTo>
                  <a:cubicBezTo>
                    <a:pt x="112" y="91"/>
                    <a:pt x="91" y="112"/>
                    <a:pt x="64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41" name="Freeform 8"/>
            <p:cNvSpPr>
              <a:spLocks/>
            </p:cNvSpPr>
            <p:nvPr/>
          </p:nvSpPr>
          <p:spPr bwMode="auto">
            <a:xfrm>
              <a:off x="4224" y="2465"/>
              <a:ext cx="154" cy="153"/>
            </a:xfrm>
            <a:custGeom>
              <a:avLst/>
              <a:gdLst>
                <a:gd name="T0" fmla="*/ 56 w 64"/>
                <a:gd name="T1" fmla="*/ 24 h 64"/>
                <a:gd name="T2" fmla="*/ 40 w 64"/>
                <a:gd name="T3" fmla="*/ 24 h 64"/>
                <a:gd name="T4" fmla="*/ 40 w 64"/>
                <a:gd name="T5" fmla="*/ 8 h 64"/>
                <a:gd name="T6" fmla="*/ 32 w 64"/>
                <a:gd name="T7" fmla="*/ 0 h 64"/>
                <a:gd name="T8" fmla="*/ 24 w 64"/>
                <a:gd name="T9" fmla="*/ 8 h 64"/>
                <a:gd name="T10" fmla="*/ 24 w 64"/>
                <a:gd name="T11" fmla="*/ 24 h 64"/>
                <a:gd name="T12" fmla="*/ 8 w 64"/>
                <a:gd name="T13" fmla="*/ 24 h 64"/>
                <a:gd name="T14" fmla="*/ 0 w 64"/>
                <a:gd name="T15" fmla="*/ 32 h 64"/>
                <a:gd name="T16" fmla="*/ 8 w 64"/>
                <a:gd name="T17" fmla="*/ 40 h 64"/>
                <a:gd name="T18" fmla="*/ 24 w 64"/>
                <a:gd name="T19" fmla="*/ 40 h 64"/>
                <a:gd name="T20" fmla="*/ 24 w 64"/>
                <a:gd name="T21" fmla="*/ 56 h 64"/>
                <a:gd name="T22" fmla="*/ 32 w 64"/>
                <a:gd name="T23" fmla="*/ 64 h 64"/>
                <a:gd name="T24" fmla="*/ 40 w 64"/>
                <a:gd name="T25" fmla="*/ 56 h 64"/>
                <a:gd name="T26" fmla="*/ 40 w 64"/>
                <a:gd name="T27" fmla="*/ 40 h 64"/>
                <a:gd name="T28" fmla="*/ 56 w 64"/>
                <a:gd name="T29" fmla="*/ 40 h 64"/>
                <a:gd name="T30" fmla="*/ 64 w 64"/>
                <a:gd name="T31" fmla="*/ 32 h 64"/>
                <a:gd name="T32" fmla="*/ 56 w 64"/>
                <a:gd name="T33" fmla="*/ 2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4" h="64">
                  <a:moveTo>
                    <a:pt x="56" y="24"/>
                  </a:moveTo>
                  <a:cubicBezTo>
                    <a:pt x="40" y="24"/>
                    <a:pt x="40" y="24"/>
                    <a:pt x="40" y="24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4"/>
                    <a:pt x="37" y="0"/>
                    <a:pt x="32" y="0"/>
                  </a:cubicBezTo>
                  <a:cubicBezTo>
                    <a:pt x="28" y="0"/>
                    <a:pt x="24" y="4"/>
                    <a:pt x="24" y="8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4" y="24"/>
                    <a:pt x="0" y="28"/>
                    <a:pt x="0" y="32"/>
                  </a:cubicBezTo>
                  <a:cubicBezTo>
                    <a:pt x="0" y="36"/>
                    <a:pt x="4" y="40"/>
                    <a:pt x="8" y="40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4" y="60"/>
                    <a:pt x="28" y="64"/>
                    <a:pt x="32" y="64"/>
                  </a:cubicBezTo>
                  <a:cubicBezTo>
                    <a:pt x="37" y="64"/>
                    <a:pt x="40" y="60"/>
                    <a:pt x="40" y="56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61" y="40"/>
                    <a:pt x="64" y="36"/>
                    <a:pt x="64" y="32"/>
                  </a:cubicBezTo>
                  <a:cubicBezTo>
                    <a:pt x="64" y="28"/>
                    <a:pt x="61" y="24"/>
                    <a:pt x="5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97794" y="5587501"/>
            <a:ext cx="85371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i="1" dirty="0" err="1" smtClean="0"/>
              <a:t>Importante</a:t>
            </a:r>
            <a:r>
              <a:rPr lang="en-US" i="1" dirty="0" smtClean="0"/>
              <a:t> </a:t>
            </a:r>
            <a:r>
              <a:rPr lang="en-US" i="1" dirty="0" err="1" smtClean="0"/>
              <a:t>notar</a:t>
            </a:r>
            <a:r>
              <a:rPr lang="en-US" i="1" dirty="0" smtClean="0"/>
              <a:t> que los </a:t>
            </a:r>
            <a:r>
              <a:rPr lang="en-US" i="1" dirty="0" err="1" smtClean="0"/>
              <a:t>límites</a:t>
            </a:r>
            <a:r>
              <a:rPr lang="en-US" i="1" dirty="0" smtClean="0"/>
              <a:t> de </a:t>
            </a:r>
            <a:r>
              <a:rPr lang="en-US" i="1" dirty="0" err="1" smtClean="0"/>
              <a:t>Aceptaciones</a:t>
            </a:r>
            <a:r>
              <a:rPr lang="en-US" i="1" dirty="0" smtClean="0"/>
              <a:t> </a:t>
            </a:r>
            <a:r>
              <a:rPr lang="en-US" i="1" dirty="0" err="1" smtClean="0"/>
              <a:t>Especiales</a:t>
            </a:r>
            <a:r>
              <a:rPr lang="en-US" i="1" dirty="0" smtClean="0"/>
              <a:t> son </a:t>
            </a:r>
            <a:r>
              <a:rPr lang="en-US" i="1" dirty="0" err="1" smtClean="0"/>
              <a:t>diferentes</a:t>
            </a:r>
            <a:r>
              <a:rPr lang="en-US" i="1" dirty="0" smtClean="0"/>
              <a:t> </a:t>
            </a:r>
            <a:r>
              <a:rPr lang="en-US" i="1" dirty="0" err="1" smtClean="0"/>
              <a:t>dadas</a:t>
            </a:r>
            <a:r>
              <a:rPr lang="en-US" i="1" dirty="0" smtClean="0"/>
              <a:t> las </a:t>
            </a:r>
            <a:r>
              <a:rPr lang="en-US" i="1" dirty="0" err="1" smtClean="0"/>
              <a:t>distintas</a:t>
            </a:r>
            <a:r>
              <a:rPr lang="en-US" i="1" dirty="0" smtClean="0"/>
              <a:t> </a:t>
            </a:r>
            <a:r>
              <a:rPr lang="en-US" i="1" dirty="0" err="1" smtClean="0"/>
              <a:t>capacidades</a:t>
            </a:r>
            <a:r>
              <a:rPr lang="en-US" i="1" dirty="0" smtClean="0"/>
              <a:t> de </a:t>
            </a:r>
            <a:r>
              <a:rPr lang="en-US" i="1" dirty="0" err="1" smtClean="0"/>
              <a:t>cada</a:t>
            </a:r>
            <a:r>
              <a:rPr lang="en-US" i="1" dirty="0" smtClean="0"/>
              <a:t> </a:t>
            </a:r>
            <a:r>
              <a:rPr lang="en-US" i="1" dirty="0" err="1" smtClean="0"/>
              <a:t>compañía</a:t>
            </a:r>
            <a:r>
              <a:rPr lang="en-US" i="1" dirty="0" smtClean="0"/>
              <a:t> </a:t>
            </a:r>
            <a:r>
              <a:rPr lang="en-US" i="1" dirty="0" err="1" smtClean="0"/>
              <a:t>por</a:t>
            </a:r>
            <a:r>
              <a:rPr lang="en-US" i="1" dirty="0" smtClean="0"/>
              <a:t> </a:t>
            </a:r>
            <a:r>
              <a:rPr lang="en-US" i="1" dirty="0" err="1" smtClean="0"/>
              <a:t>contrato</a:t>
            </a:r>
            <a:r>
              <a:rPr lang="en-US" i="1" dirty="0" smtClean="0"/>
              <a:t>.</a:t>
            </a: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794" y="1964329"/>
            <a:ext cx="8365218" cy="264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74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Uso </a:t>
            </a:r>
            <a:r>
              <a:rPr lang="es-SV" dirty="0" smtClean="0"/>
              <a:t>Actual Limites Aceptaciones Especiales</a:t>
            </a:r>
            <a:r>
              <a:rPr lang="es-SV" dirty="0"/>
              <a:t/>
            </a:r>
            <a:br>
              <a:rPr lang="es-SV" dirty="0"/>
            </a:br>
            <a:r>
              <a:rPr lang="es-SV" dirty="0" smtClean="0"/>
              <a:t/>
            </a:r>
            <a:br>
              <a:rPr lang="es-SV" dirty="0" smtClean="0"/>
            </a:br>
            <a:endParaRPr lang="es-SV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911013" y="6516688"/>
            <a:ext cx="280987" cy="122237"/>
          </a:xfrm>
        </p:spPr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633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Uso Actual </a:t>
            </a:r>
            <a:r>
              <a:rPr lang="es-ES" dirty="0" smtClean="0"/>
              <a:t>Limites de </a:t>
            </a:r>
            <a:r>
              <a:rPr lang="es-ES" dirty="0"/>
              <a:t>Aceptaciones Especiales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Por Compañía y Contrato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72705" y="5310564"/>
            <a:ext cx="72061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FF8C00"/>
                </a:solidFill>
              </a:rPr>
              <a:t>Por ahora ninguna </a:t>
            </a:r>
            <a:r>
              <a:rPr lang="es-ES" b="1" dirty="0" smtClean="0">
                <a:solidFill>
                  <a:srgbClr val="FF8C00"/>
                </a:solidFill>
              </a:rPr>
              <a:t>compañía </a:t>
            </a:r>
            <a:r>
              <a:rPr lang="es-ES" b="1" dirty="0">
                <a:solidFill>
                  <a:srgbClr val="FF8C00"/>
                </a:solidFill>
              </a:rPr>
              <a:t>ha reportado el uso de este límite</a:t>
            </a:r>
            <a:r>
              <a:rPr lang="es-ES" b="1" dirty="0" smtClean="0">
                <a:solidFill>
                  <a:srgbClr val="FF8C00"/>
                </a:solidFill>
              </a:rPr>
              <a:t>.</a:t>
            </a:r>
            <a:endParaRPr lang="es-ES" b="1" dirty="0">
              <a:solidFill>
                <a:srgbClr val="FF8C00"/>
              </a:solidFill>
            </a:endParaRPr>
          </a:p>
        </p:txBody>
      </p:sp>
      <p:grpSp>
        <p:nvGrpSpPr>
          <p:cNvPr id="14" name="Group 4"/>
          <p:cNvGrpSpPr>
            <a:grpSpLocks noChangeAspect="1"/>
          </p:cNvGrpSpPr>
          <p:nvPr/>
        </p:nvGrpSpPr>
        <p:grpSpPr bwMode="auto">
          <a:xfrm>
            <a:off x="2240322" y="5220910"/>
            <a:ext cx="545574" cy="548640"/>
            <a:chOff x="2935" y="2071"/>
            <a:chExt cx="178" cy="179"/>
          </a:xfrm>
          <a:solidFill>
            <a:srgbClr val="FF8C00"/>
          </a:solidFill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2935" y="2071"/>
              <a:ext cx="178" cy="179"/>
            </a:xfrm>
            <a:custGeom>
              <a:avLst/>
              <a:gdLst>
                <a:gd name="T0" fmla="*/ 64 w 128"/>
                <a:gd name="T1" fmla="*/ 0 h 128"/>
                <a:gd name="T2" fmla="*/ 0 w 128"/>
                <a:gd name="T3" fmla="*/ 64 h 128"/>
                <a:gd name="T4" fmla="*/ 64 w 128"/>
                <a:gd name="T5" fmla="*/ 128 h 128"/>
                <a:gd name="T6" fmla="*/ 128 w 128"/>
                <a:gd name="T7" fmla="*/ 64 h 128"/>
                <a:gd name="T8" fmla="*/ 64 w 128"/>
                <a:gd name="T9" fmla="*/ 0 h 128"/>
                <a:gd name="T10" fmla="*/ 64 w 128"/>
                <a:gd name="T11" fmla="*/ 120 h 128"/>
                <a:gd name="T12" fmla="*/ 8 w 128"/>
                <a:gd name="T13" fmla="*/ 64 h 128"/>
                <a:gd name="T14" fmla="*/ 64 w 128"/>
                <a:gd name="T15" fmla="*/ 8 h 128"/>
                <a:gd name="T16" fmla="*/ 120 w 128"/>
                <a:gd name="T17" fmla="*/ 64 h 128"/>
                <a:gd name="T18" fmla="*/ 64 w 128"/>
                <a:gd name="T19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128">
                  <a:moveTo>
                    <a:pt x="64" y="0"/>
                  </a:moveTo>
                  <a:cubicBezTo>
                    <a:pt x="29" y="0"/>
                    <a:pt x="0" y="29"/>
                    <a:pt x="0" y="64"/>
                  </a:cubicBezTo>
                  <a:cubicBezTo>
                    <a:pt x="0" y="99"/>
                    <a:pt x="29" y="128"/>
                    <a:pt x="64" y="128"/>
                  </a:cubicBezTo>
                  <a:cubicBezTo>
                    <a:pt x="99" y="128"/>
                    <a:pt x="128" y="99"/>
                    <a:pt x="128" y="64"/>
                  </a:cubicBezTo>
                  <a:cubicBezTo>
                    <a:pt x="128" y="29"/>
                    <a:pt x="99" y="0"/>
                    <a:pt x="64" y="0"/>
                  </a:cubicBezTo>
                  <a:close/>
                  <a:moveTo>
                    <a:pt x="64" y="120"/>
                  </a:moveTo>
                  <a:cubicBezTo>
                    <a:pt x="33" y="120"/>
                    <a:pt x="8" y="95"/>
                    <a:pt x="8" y="64"/>
                  </a:cubicBezTo>
                  <a:cubicBezTo>
                    <a:pt x="8" y="33"/>
                    <a:pt x="33" y="8"/>
                    <a:pt x="64" y="8"/>
                  </a:cubicBezTo>
                  <a:cubicBezTo>
                    <a:pt x="95" y="8"/>
                    <a:pt x="120" y="33"/>
                    <a:pt x="120" y="64"/>
                  </a:cubicBezTo>
                  <a:cubicBezTo>
                    <a:pt x="120" y="95"/>
                    <a:pt x="95" y="120"/>
                    <a:pt x="64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3018" y="2105"/>
              <a:ext cx="11" cy="78"/>
            </a:xfrm>
            <a:custGeom>
              <a:avLst/>
              <a:gdLst>
                <a:gd name="T0" fmla="*/ 4 w 8"/>
                <a:gd name="T1" fmla="*/ 56 h 56"/>
                <a:gd name="T2" fmla="*/ 8 w 8"/>
                <a:gd name="T3" fmla="*/ 52 h 56"/>
                <a:gd name="T4" fmla="*/ 8 w 8"/>
                <a:gd name="T5" fmla="*/ 4 h 56"/>
                <a:gd name="T6" fmla="*/ 4 w 8"/>
                <a:gd name="T7" fmla="*/ 0 h 56"/>
                <a:gd name="T8" fmla="*/ 0 w 8"/>
                <a:gd name="T9" fmla="*/ 4 h 56"/>
                <a:gd name="T10" fmla="*/ 0 w 8"/>
                <a:gd name="T11" fmla="*/ 52 h 56"/>
                <a:gd name="T12" fmla="*/ 4 w 8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56">
                  <a:moveTo>
                    <a:pt x="4" y="56"/>
                  </a:moveTo>
                  <a:cubicBezTo>
                    <a:pt x="6" y="56"/>
                    <a:pt x="8" y="54"/>
                    <a:pt x="8" y="52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6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4"/>
                    <a:pt x="2" y="56"/>
                    <a:pt x="4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7" name="Oval 7"/>
            <p:cNvSpPr>
              <a:spLocks noChangeArrowheads="1"/>
            </p:cNvSpPr>
            <p:nvPr/>
          </p:nvSpPr>
          <p:spPr bwMode="auto">
            <a:xfrm>
              <a:off x="3015" y="2200"/>
              <a:ext cx="17" cy="1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525" y="2193925"/>
            <a:ext cx="10902950" cy="247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79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Qué necesitan?</a:t>
            </a:r>
            <a:br>
              <a:rPr lang="es-ES" dirty="0"/>
            </a:br>
            <a:r>
              <a:rPr lang="es-SV" dirty="0" smtClean="0"/>
              <a:t/>
            </a:r>
            <a:br>
              <a:rPr lang="es-SV" dirty="0" smtClean="0"/>
            </a:br>
            <a:endParaRPr lang="es-SV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911013" y="6516688"/>
            <a:ext cx="280987" cy="122237"/>
          </a:xfrm>
        </p:spPr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10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¿</a:t>
            </a:r>
            <a:r>
              <a:rPr lang="es-ES" dirty="0" smtClean="0"/>
              <a:t>Qué </a:t>
            </a:r>
            <a:r>
              <a:rPr lang="es-ES" dirty="0"/>
              <a:t>necesitan?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Por Compañía y Contrato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5" name="Pentagon 14"/>
          <p:cNvSpPr/>
          <p:nvPr/>
        </p:nvSpPr>
        <p:spPr>
          <a:xfrm>
            <a:off x="749091" y="5307383"/>
            <a:ext cx="10567686" cy="752868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Rectangle 2"/>
          <p:cNvSpPr/>
          <p:nvPr/>
        </p:nvSpPr>
        <p:spPr>
          <a:xfrm>
            <a:off x="1277672" y="5470063"/>
            <a:ext cx="93826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Por favor déjennos saber sus necesidades para poder encontrar la solución óptima.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090" y="2045516"/>
            <a:ext cx="8869297" cy="2698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05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necesitan?</a:t>
            </a:r>
            <a:endParaRPr lang="es-E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Por Compañía y Contrato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5" name="Pentagon 14"/>
          <p:cNvSpPr/>
          <p:nvPr/>
        </p:nvSpPr>
        <p:spPr>
          <a:xfrm>
            <a:off x="749091" y="5307383"/>
            <a:ext cx="10567686" cy="752868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Rectangle 2"/>
          <p:cNvSpPr/>
          <p:nvPr/>
        </p:nvSpPr>
        <p:spPr>
          <a:xfrm>
            <a:off x="1277672" y="5470063"/>
            <a:ext cx="93826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Por favor déjennos saber sus necesidades para poder encontrar la solución óptima.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090" y="2051169"/>
            <a:ext cx="8883048" cy="270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87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Marsh McLennan">
  <a:themeElements>
    <a:clrScheme name="MMC">
      <a:dk1>
        <a:srgbClr val="202020"/>
      </a:dk1>
      <a:lt1>
        <a:srgbClr val="FFFFFF"/>
      </a:lt1>
      <a:dk2>
        <a:srgbClr val="565656"/>
      </a:dk2>
      <a:lt2>
        <a:srgbClr val="F0F0F0"/>
      </a:lt2>
      <a:accent1>
        <a:srgbClr val="002C77"/>
      </a:accent1>
      <a:accent2>
        <a:srgbClr val="009DE0"/>
      </a:accent2>
      <a:accent3>
        <a:srgbClr val="00AC41"/>
      </a:accent3>
      <a:accent4>
        <a:srgbClr val="76D3FF"/>
      </a:accent4>
      <a:accent5>
        <a:srgbClr val="949494"/>
      </a:accent5>
      <a:accent6>
        <a:srgbClr val="8096B2"/>
      </a:accent6>
      <a:hlink>
        <a:srgbClr val="2C6EF2"/>
      </a:hlink>
      <a:folHlink>
        <a:srgbClr val="8246A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2C77"/>
        </a:solidFill>
        <a:ln>
          <a:noFill/>
        </a:ln>
        <a:effectLst/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/>
        </a:defPPr>
      </a:lstStyle>
    </a:txDef>
  </a:objectDefaults>
  <a:extraClrSchemeLst/>
  <a:custClrLst>
    <a:custClr name="Dark blue">
      <a:srgbClr val="002C77"/>
    </a:custClr>
    <a:custClr name="Blue">
      <a:srgbClr val="009DE0"/>
    </a:custClr>
    <a:custClr name="Light blue">
      <a:srgbClr val="76D3FF"/>
    </a:custClr>
    <a:custClr name="Dark teal">
      <a:srgbClr val="004C6C"/>
    </a:custClr>
    <a:custClr name="Teal">
      <a:srgbClr val="0077A0"/>
    </a:custClr>
    <a:custClr name="Light teal">
      <a:srgbClr val="9CD9E4"/>
    </a:custClr>
    <a:custClr name="Dark turquoise">
      <a:srgbClr val="005E5D"/>
    </a:custClr>
    <a:custClr name="Turquoise">
      <a:srgbClr val="00968F"/>
    </a:custClr>
    <a:custClr name="Light turquoise">
      <a:srgbClr val="98DBCE"/>
    </a:custClr>
    <a:custClr name="White">
      <a:srgbClr val="FFFFFF"/>
    </a:custClr>
    <a:custClr name="Dark green">
      <a:srgbClr val="275D38"/>
    </a:custClr>
    <a:custClr name="Green">
      <a:srgbClr val="00AC41"/>
    </a:custClr>
    <a:custClr name="Light green">
      <a:srgbClr val="ADDFB3"/>
    </a:custClr>
    <a:custClr name="Dark purple">
      <a:srgbClr val="463282"/>
    </a:custClr>
    <a:custClr name="Purple">
      <a:srgbClr val="8246AF"/>
    </a:custClr>
    <a:custClr name="Light purple">
      <a:srgbClr val="CCB3E0"/>
    </a:custClr>
    <a:custClr name="Dark pink">
      <a:srgbClr val="B2025B"/>
    </a:custClr>
    <a:custClr name="Pink">
      <a:srgbClr val="EE3D8B"/>
    </a:custClr>
    <a:custClr name="Light pink">
      <a:srgbClr val="F8ACBE"/>
    </a:custClr>
    <a:custClr name="White">
      <a:srgbClr val="FFFFFF"/>
    </a:custClr>
    <a:custClr name="Dark crimson">
      <a:srgbClr val="9A1C1F"/>
    </a:custClr>
    <a:custClr name="Crimson">
      <a:srgbClr val="EF4E45"/>
    </a:custClr>
    <a:custClr name="Light crimson">
      <a:srgbClr val="FFAEA6"/>
    </a:custClr>
    <a:custClr name="Dark orange">
      <a:srgbClr val="A32E00"/>
    </a:custClr>
    <a:custClr name="Orange">
      <a:srgbClr val="FF8C00"/>
    </a:custClr>
    <a:custClr name="Light orange">
      <a:srgbClr val="FFCA94"/>
    </a:custClr>
    <a:custClr name="Dark yellow">
      <a:srgbClr val="965D00"/>
    </a:custClr>
    <a:custClr name="Yellow">
      <a:srgbClr val="FFBE00"/>
    </a:custClr>
    <a:custClr name="Light yellow">
      <a:srgbClr val="FFE580"/>
    </a:custClr>
    <a:custClr name="White">
      <a:srgbClr val="FFFFFF"/>
    </a:custClr>
    <a:custClr name="Dark blue gray">
      <a:srgbClr val="4E6287"/>
    </a:custClr>
    <a:custClr name="Blue gray">
      <a:srgbClr val="8096B2"/>
    </a:custClr>
    <a:custClr name="Light blue gray">
      <a:srgbClr val="BED3E4"/>
    </a:custClr>
    <a:custClr name="Dark gray">
      <a:srgbClr val="565656"/>
    </a:custClr>
    <a:custClr name="Gray">
      <a:srgbClr val="949494"/>
    </a:custClr>
    <a:custClr name="Light gray">
      <a:srgbClr val="DADADA"/>
    </a:custClr>
    <a:custClr name="Background gray">
      <a:srgbClr val="F0F0F0"/>
    </a:custClr>
    <a:custClr name="Link blue">
      <a:srgbClr val="2C6EF2"/>
    </a:custClr>
    <a:custClr name="Warning red">
      <a:srgbClr val="C53532"/>
    </a:custClr>
    <a:custClr name="Success green">
      <a:srgbClr val="14853D"/>
    </a:custClr>
  </a:custClrLst>
  <a:extLst>
    <a:ext uri="{05A4C25C-085E-4340-85A3-A5531E510DB2}">
      <thm15:themeFamily xmlns:thm15="http://schemas.microsoft.com/office/thememl/2012/main" name="MMC2021.Classic16x9.potx" id="{1E02728C-430E-40A4-A88D-63B5E0DB2EC5}" vid="{FBCF0A22-C69C-40BB-B44A-F70827371A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MC">
    <a:dk1>
      <a:srgbClr val="202020"/>
    </a:dk1>
    <a:lt1>
      <a:srgbClr val="FFFFFF"/>
    </a:lt1>
    <a:dk2>
      <a:srgbClr val="565656"/>
    </a:dk2>
    <a:lt2>
      <a:srgbClr val="F0F0F0"/>
    </a:lt2>
    <a:accent1>
      <a:srgbClr val="002C77"/>
    </a:accent1>
    <a:accent2>
      <a:srgbClr val="009DE0"/>
    </a:accent2>
    <a:accent3>
      <a:srgbClr val="00AC41"/>
    </a:accent3>
    <a:accent4>
      <a:srgbClr val="76D3FF"/>
    </a:accent4>
    <a:accent5>
      <a:srgbClr val="949494"/>
    </a:accent5>
    <a:accent6>
      <a:srgbClr val="8096B2"/>
    </a:accent6>
    <a:hlink>
      <a:srgbClr val="2C6EF2"/>
    </a:hlink>
    <a:folHlink>
      <a:srgbClr val="8246A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A C K G R O U N D S T Y L E " > M a s t e r < / P r e s e n t a t i o n O b j e c t T a g >  
     < P r e s e n t a t i o n O b j e c t T a g   T a g N a m e = " M M C 0 9 _ A D D L O G O S " > C o n t e n t L o g o , C o n t e n t L o g o , 3 8 . 2 7 , 5 1 3 . 0 7 < / P r e s e n t a t i o n O b j e c t T a g >  
 < / M M C O A _ O b j e c t T a g s > 
</file>

<file path=customXml/item1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 { S u b T i t l e } < / P r e s e n t a t i o n O b j e c t T a g >  
 < / M M C O A _ O b j e c t T a g s > 
</file>

<file path=customXml/item1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 C o v e r H e a d i n g 2 < / P r e s e n t a t i o n O b j e c t T a g >  
     < P r e s e n t a t i o n O b j e c t T a g   T a g N a m e = " M M C 0 9 _ F O N T S I Z E _ L " > 2 4 < / P r e s e n t a t i o n O b j e c t T a g >  
     < P r e s e n t a t i o n O b j e c t T a g   T a g N a m e = " M M C 0 9 _ F O N T S I Z E _ M " > 2 4 < / P r e s e n t a t i o n O b j e c t T a g >  
     < P r e s e n t a t i o n O b j e c t T a g   T a g N a m e = " M M C 0 9 _ F O N T S I Z E _ S " > 2 4 < / P r e s e n t a t i o n O b j e c t T a g >  
     < P r e s e n t a t i o n O b j e c t T a g   T a g N a m e = " M M C 0 9 _ S H A P E X Y W H _ L " > 3 6 . 8 5 ; 2 8 2 . 2 4 ; 7 3 2 . 7 5 ; 2 9 . 7 6 < / P r e s e n t a t i o n O b j e c t T a g >  
     < P r e s e n t a t i o n O b j e c t T a g   T a g N a m e = " M M C 0 9 _ S H A P E X Y W H _ M " > 3 6 . 8 5 ; 2 9 1 . 9 7 ; 7 3 4 . 1 7 ; 6 2 . 3 6 < / P r e s e n t a t i o n O b j e c t T a g >  
     < P r e s e n t a t i o n O b j e c t T a g   T a g N a m e = " M M C 0 9 _ S H A P E X Y W H _ S " > 3 6 . 8 5 ; 2 6 7 . 8 7 ; 7 3 5 . 5 9 ; 6 2 . 3 6 < / P r e s e n t a t i o n O b j e c t T a g >  
     < P r e s e n t a t i o n O b j e c t T a g   T a g N a m e = " M M C 0 9 _ P L A C E H O L D E R T E X T " > [ M M C 2 0 2 1 P P T e m p l a t e . P l a c e h o l d e r H 2 ] < / P r e s e n t a t i o n O b j e c t T a g >  
 < / M M C O A _ O b j e c t T a g s > 
</file>

<file path=customXml/item1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< / M M C O A _ O b j e c t T a g s > 
</file>

<file path=customXml/item1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 { S e c t i o n N u m b e r } < / P r e s e n t a t i o n O b j e c t T a g >  
     < P r e s e n t a t i o n O b j e c t T a g   T a g N a m e = " M M C 0 9 _ S E C T I O N N U M B E R S H A P E " > Y < / P r e s e n t a t i o n O b j e c t T a g >  
     < P r e s e n t a t i o n O b j e c t T a g   T a g N a m e = " M M C 0 9 _ B R A N D F O N T S T Y L E " > D i v i d e r N u m b e r < / P r e s e n t a t i o n O b j e c t T a g >  
 < / M M C O A _ O b j e c t T a g s > 
</file>

<file path=customXml/item1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S H O W H I D E C R I T E R I A " > C L I E N T _ L O G O < / P r e s e n t a t i o n O b j e c t T a g >  
 < / M M C O A _ O b j e c t T a g s > 
</file>

<file path=customXml/item1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1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 [ M M C 2 0 2 1 P P T e m p l a t e . P l a c e h o l d e r A g e n d a ] < / P r e s e n t a t i o n O b j e c t T a g >  
 < / M M C O A _ O b j e c t T a g s > 
</file>

<file path=customXml/item1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 M a s t e r T e x t < / P r e s e n t a t i o n O b j e c t T a g >  
 < / M M C O A _ O b j e c t T a g s > 
</file>

<file path=customXml/item18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1014596-60c0-4416-944c-730af235957e" xsi:nil="true"/>
  </documentManagement>
</p:properties>
</file>

<file path=customXml/item1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 C o v e r T a g l i n e < / P r e s e n t a t i o n O b j e c t T a g >  
     < P r e s e n t a t i o n O b j e c t T a g   T a g N a m e = " M M C 0 9 _ P O P U L A T E T E X T " > { T a g l i n e E x t r a W o r d i n g } < / P r e s e n t a t i o n O b j e c t T a g >  
 < / M M C O A _ O b j e c t T a g s > 
</file>

<file path=customXml/item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2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 [ M M 2 0 2 1 P P T e m p l a t e . P l a c e h o l d e r L e g a l B a c k ] < / P r e s e n t a t i o n O b j e c t T a g >  
 < / M M C O A _ O b j e c t T a g s > 
</file>

<file path=customXml/item2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 { F r o n t C o v e r E x t r a W o r d i n g } < / P r e s e n t a t i o n O b j e c t T a g >  
     < P r e s e n t a t i o n O b j e c t T a g   T a g N a m e = " M M C 0 9 _ B R A N D F O N T S T Y L E " > C o v e r T e x t < / P r e s e n t a t i o n O b j e c t T a g >  
 < / M M C O A _ O b j e c t T a g s > 
</file>

<file path=customXml/item2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 { P r e s e n t e r C o v e r T e x t B l o c k } < / P r e s e n t a t i o n O b j e c t T a g >  
 < / M M C O A _ O b j e c t T a g s > 
</file>

<file path=customXml/item2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 { C o p y r i g h t } 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S H O W H I D E C R I T E R I A " > C O P Y R I G H T < / P r e s e n t a t i o n O b j e c t T a g >  
 < / M M C O A _ O b j e c t T a g s > 
</file>

<file path=customXml/item2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 M a s t e r T i t l e < / P r e s e n t a t i o n O b j e c t T a g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2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 M a s t e r T e x t < / P r e s e n t a t i o n O b j e c t T a g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2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L A Y O U T " > B l a n k < / P r e s e n t a t i o n O b j e c t T a g >  
 < / M M C O A _ O b j e c t T a g s > 
</file>

<file path=customXml/item2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2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 { F i l e R e f } 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S H O W H I D E C R I T E R I A " > F I L E R E F < / P r e s e n t a t i o n O b j e c t T a g >  
 < / M M C O A _ O b j e c t T a g s > 
</file>

<file path=customXml/item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3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3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3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 { C l i e n t N a m e } { B R E A K } { P r e s e n t a t i o n D a t e } { B R E A K } { P r e s e n t e r C o v e r T e x t B l o c k } < / P r e s e n t a t i o n O b j e c t T a g >  
 < / M M C O A _ O b j e c t T a g s > 
</file>

<file path=customXml/item3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3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 { T i t l e } < / P r e s e n t a t i o n O b j e c t T a g >  
 < / M M C O A _ O b j e c t T a g s > 
</file>

<file path=customXml/item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 M a s t e r T e x t < / P r e s e n t a t i o n O b j e c t T a g >  
 < / M M C O A _ O b j e c t T a g s > 
</file>

<file path=customXml/item4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 [ B r a n d _ M M C 2 0 2 1 . A g e n d a T o p i c P l a c e h o l d e r ] < / P r e s e n t a t i o n O b j e c t T a g >  
 < / M M C O A _ O b j e c t T a g s > 
</file>

<file path=customXml/item4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 [ M M C 2 0 2 1 P P T e m p l a t e . P l a c e h o l d e r C l i e n t ] < / P r e s e n t a t i o n O b j e c t T a g >  
     < P r e s e n t a t i o n O b j e c t T a g   T a g N a m e = " M M C 0 9 _ S H O W H I D E C R I T E R I A " > C L I E N T _ L O G O < / P r e s e n t a t i o n O b j e c t T a g >  
 < / M M C O A _ O b j e c t T a g s > 
</file>

<file path=customXml/item4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4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O P U L A T E T E X T " > { L e g a l F r o n t } < / P r e s e n t a t i o n O b j e c t T a g >  
 < / M M C O A _ O b j e c t T a g s > 
</file>

<file path=customXml/item4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4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 C o v e r H e a d i n g 1 < / P r e s e n t a t i o n O b j e c t T a g >  
     < P r e s e n t a t i o n O b j e c t T a g   T a g N a m e = " M M C 0 9 _ F O N T S I Z E _ L " > 1 2 0 < / P r e s e n t a t i o n O b j e c t T a g >  
     < P r e s e n t a t i o n O b j e c t T a g   T a g N a m e = " M M C 0 9 _ F O N T S I Z E _ M " > 6 0 < / P r e s e n t a t i o n O b j e c t T a g >  
     < P r e s e n t a t i o n O b j e c t T a g   T a g N a m e = " M M C 0 9 _ F O N T S I Z E _ S " > 4 8 < / P r e s e n t a t i o n O b j e c t T a g >  
     < P r e s e n t a t i o n O b j e c t T a g   T a g N a m e = " M M C 0 9 _ S H A P E X Y W H _ L " > 3 2 . 6 ; 1 5 0 . 4 8 ; 7 3 7 ; 1 3 5 < / P r e s e n t a t i o n O b j e c t T a g >  
     < P r e s e n t a t i o n O b j e c t T a g   T a g N a m e = " M M C 0 9 _ S H A P E X Y W H _ M " > 3 5 . 4 3 ; 1 5 0 . 2 3 ; 7 3 7 ; 1 2 6 . 1 4 < / P r e s e n t a t i o n O b j e c t T a g >  
     < P r e s e n t a t i o n O b j e c t T a g   T a g N a m e = " M M C 0 9 _ S H A P E X Y W H _ S " > 3 5 . 4 3 ; 1 5 0 . 2 3 ; 7 3 7 ; 1 2 6 . 1 4 < / P r e s e n t a t i o n O b j e c t T a g >  
     < P r e s e n t a t i o n O b j e c t T a g   T a g N a m e = " M M C 0 9 _ P L A C E H O L D E R T E X T " > [ M M C 2 0 2 1 P P T e m p l a t e . P l a c e h o l d e r H 1 ] < / P r e s e n t a t i o n O b j e c t T a g >  
 < / M M C O A _ O b j e c t T a g s > 
</file>

<file path=customXml/item4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O P U L A T E T E X T " > { B r a n d E x t r a W o r d i n g 2 } < / P r e s e n t a t i o n O b j e c t T a g >  
 < / M M C O A _ O b j e c t T a g s > 
</file>

<file path=customXml/item4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 D i v i d e r T e x t < / P r e s e n t a t i o n O b j e c t T a g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4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 { L e g a l B a c k } < / P r e s e n t a t i o n O b j e c t T a g >  
 < / M M C O A _ O b j e c t T a g s > 
</file>

<file path=customXml/item4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EBB0DA31197D47AFEF12AAB58D1DFD" ma:contentTypeVersion="13" ma:contentTypeDescription="Create a new document." ma:contentTypeScope="" ma:versionID="d69cb253779909545b7c9660c3b172d0">
  <xsd:schema xmlns:xsd="http://www.w3.org/2001/XMLSchema" xmlns:xs="http://www.w3.org/2001/XMLSchema" xmlns:p="http://schemas.microsoft.com/office/2006/metadata/properties" xmlns:ns3="01014596-60c0-4416-944c-730af235957e" xmlns:ns4="6862e3a6-e484-4912-88a8-e07a4c609437" targetNamespace="http://schemas.microsoft.com/office/2006/metadata/properties" ma:root="true" ma:fieldsID="f044843d73b0bc54ebd18341ba470d39" ns3:_="" ns4:_="">
    <xsd:import namespace="01014596-60c0-4416-944c-730af235957e"/>
    <xsd:import namespace="6862e3a6-e484-4912-88a8-e07a4c60943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014596-60c0-4416-944c-730af23595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2e3a6-e484-4912-88a8-e07a4c60943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 { T i t l e } < / P r e s e n t a t i o n O b j e c t T a g >  
 < / M M C O A _ O b j e c t T a g s > 
</file>

<file path=customXml/item5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5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5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 { C l i e n t N a m e } 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S H O W H I D E C R I T E R I A " > C L I E N T _ N A M E < / P r e s e n t a t i o n O b j e c t T a g >  
 < / M M C O A _ O b j e c t T a g s > 
</file>

<file path=customXml/item5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 [ B r a n d _ M M C 2 0 2 1 . A g e n d a S l i d e T i t l e ] < / P r e s e n t a t i o n O b j e c t T a g >  
 < / M M C O A _ O b j e c t T a g s > 
</file>

<file path=customXml/item5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O P U L A T E T E X T " > { B r a n d E x t r a W o r d i n g 1 } < / P r e s e n t a t i o n O b j e c t T a g >  
 < / M M C O A _ O b j e c t T a g s > 
</file>

<file path=customXml/item5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 { S u b T i t l e } < / P r e s e n t a t i o n O b j e c t T a g >  
 < / M M C O A _ O b j e c t T a g s > 
</file>

<file path=customXml/item5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O A _ F I L E R E F S T A T E " > H I D E < / P r e s e n t a t i o n O b j e c t T a g >  
     < P r e s e n t a t i o n O b j e c t T a g   T a g N a m e = " M M C O A _ C O P Y R I G H T S T A T E " > H I D E < / P r e s e n t a t i o n O b j e c t T a g >  
 < / M M C O A _ O b j e c t T a g s > 
</file>

<file path=customXml/item5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L A Y O U T " > F r o n t C o v e r < / P r e s e n t a t i o n O b j e c t T a g >  
     < P r e s e n t a t i o n O b j e c t T a g   T a g N a m e = " M M C 0 9 _ B A C K G R O U N D S T Y L E " > F r o n t C o v e r < / P r e s e n t a t i o n O b j e c t T a g >  
     < P r e s e n t a t i o n O b j e c t T a g   T a g N a m e = " M M C 0 9 _ A D D L O G O S " > C o v e r M a i n L o g o , F r o n t L o g o , 3 8 . 2 7 , 2 7 . 2 1 < / P r e s e n t a t i o n O b j e c t T a g >  
     < P r e s e n t a t i o n O b j e c t T a g   T a g N a m e = " M M C O A _ B A C K G R O U N D _ D I G E S T " > f u l l i m a g e ; L I G H T < / P r e s e n t a t i o n O b j e c t T a g >  
     < P r e s e n t a t i o n O b j e c t T a g   T a g N a m e = " M M C O A _ B A C K G R O U N D _ L O G O _ O P T I O N " > W H I T E < / P r e s e n t a t i o n O b j e c t T a g >  
     < P r e s e n t a t i o n O b j e c t T a g   T a g N a m e = " M M C O A _ S I L H O U E T T E _ I D " / >  
     < P r e s e n t a t i o n O b j e c t T a g   T a g N a m e = " M M C O A _ F U L L I M A G E _ I D " > 9 0 4 c d c a 2 - c 6 f 6 - 4 f d 1 - 8 8 8 d - 8 c 3 2 5 3 e 9 1 9 4 6 < / P r e s e n t a t i o n O b j e c t T a g >  
 < / M M C O A _ O b j e c t T a g s > 
</file>

<file path=customXml/item5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S L I D E T Y P E " > A g e n d a < / P r e s e n t a t i o n O b j e c t T a g >  
     < P r e s e n t a t i o n O b j e c t T a g   T a g N a m e = " M M C 0 9 _ D I S P L Y M A S T E R S H A P E S " > N < / P r e s e n t a t i o n O b j e c t T a g >  
     < P r e s e n t a t i o n O b j e c t T a g   T a g N a m e = " M M C 0 9 _ F O L L O W M A S T E R B A C K G R O U N D " > N < / P r e s e n t a t i o n O b j e c t T a g >  
     < P r e s e n t a t i o n O b j e c t T a g   T a g N a m e = " M M C 0 9 _ B A C K G R O U N D S T Y L E " > A g e n d a < / P r e s e n t a t i o n O b j e c t T a g >  
     < P r e s e n t a t i o n O b j e c t T a g   T a g N a m e = " M M C 0 9 _ L A Y O U T " > A g e n d a < / P r e s e n t a t i o n O b j e c t T a g >  
     < P r e s e n t a t i o n O b j e c t T a g   T a g N a m e = " M M C O A _ B A C K G R O U N D _ D I G E S T " > g r a d ; s i m p l e - d a r k - t u r q u o i s e < / P r e s e n t a t i o n O b j e c t T a g >  
     < P r e s e n t a t i o n O b j e c t T a g   T a g N a m e = " M M C O A _ B A C K G R O U N D _ L O G O _ O P T I O N " > W H I T E < / P r e s e n t a t i o n O b j e c t T a g >  
 < / M M C O A _ O b j e c t T a g s > 
</file>

<file path=customXml/item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6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S L I D E T Y P E " > D i v i d e r < / P r e s e n t a t i o n O b j e c t T a g >  
     < P r e s e n t a t i o n O b j e c t T a g   T a g N a m e = " M M C 0 9 _ I S D I V I D E R " > Y < / P r e s e n t a t i o n O b j e c t T a g >  
     < P r e s e n t a t i o n O b j e c t T a g   T a g N a m e = " M M C 0 9 _ D I S P L Y M A S T E R S H A P E S " > N < / P r e s e n t a t i o n O b j e c t T a g >  
     < P r e s e n t a t i o n O b j e c t T a g   T a g N a m e = " M M C 0 9 _ F O L L O W M A S T E R B A C K G R O U N D " > N < / P r e s e n t a t i o n O b j e c t T a g >  
     < P r e s e n t a t i o n O b j e c t T a g   T a g N a m e = " M M C 0 9 _ B A C K G R O U N D S T Y L E " > D i v i d e r < / P r e s e n t a t i o n O b j e c t T a g >  
     < P r e s e n t a t i o n O b j e c t T a g   T a g N a m e = " M M C 0 9 _ D I V I D E R N U M B E R S H A P E N A M E " > T e x t   P l a c e H o l d e r   2 < / P r e s e n t a t i o n O b j e c t T a g >  
     < P r e s e n t a t i o n O b j e c t T a g   T a g N a m e = " M M C 0 9 _ L A Y O U T " > D i v i d e r < / P r e s e n t a t i o n O b j e c t T a g >  
     < P r e s e n t a t i o n O b j e c t T a g   T a g N a m e = " M M C O A _ B A C K G R O U N D _ D I G E S T " > g r a d ; s i m p l e - d a r k - t u r q u o i s e < / P r e s e n t a t i o n O b j e c t T a g >  
     < P r e s e n t a t i o n O b j e c t T a g   T a g N a m e = " M M C O A _ B A C K G R O U N D _ L O G O _ O P T I O N " > W H I T E < / P r e s e n t a t i o n O b j e c t T a g >  
 < / M M C O A _ O b j e c t T a g s > 
</file>

<file path=customXml/item6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L A Y O U T " > B a c k C o v e r < / P r e s e n t a t i o n O b j e c t T a g >  
     < P r e s e n t a t i o n O b j e c t T a g   T a g N a m e = " M M C 0 9 _ B A C K G R O U N D S T Y L E " > B a c k C o v e r < / P r e s e n t a t i o n O b j e c t T a g >  
     < P r e s e n t a t i o n O b j e c t T a g   T a g N a m e = " M M C 0 9 _ A D D L O G O S " > M a i n B a c k L o g o , F r o n t L o g o , 3 8 . 2 7 , 2 7 . 2 1 < / P r e s e n t a t i o n O b j e c t T a g >  
     < P r e s e n t a t i o n O b j e c t T a g   T a g N a m e = " M M C O A _ B A C K G R O U N D _ D I G E S T " > g r a d ; s i m p l e - d a r k - t u r q u o i s e < / P r e s e n t a t i o n O b j e c t T a g >  
     < P r e s e n t a t i o n O b j e c t T a g   T a g N a m e = " M M C O A _ B A C K G R O U N D _ L O G O _ O P T I O N " > W H I T E < / P r e s e n t a t i o n O b j e c t T a g >  
 < / M M C O A _ O b j e c t T a g s > 
</file>

<file path=customXml/item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 P l a c e h o l d e r   f o r   t h i r d   p a r t y   o r   c l i e n t   l o g o 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 [ M M C 2 0 2 1 P P T e m p l a t e . P l a c e h o l d e r C l i e n t ] < / P r e s e n t a t i o n O b j e c t T a g >  
 < / M M C O A _ O b j e c t T a g s > 
</file>

<file path=customXml/item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Props1.xml><?xml version="1.0" encoding="utf-8"?>
<ds:datastoreItem xmlns:ds="http://schemas.openxmlformats.org/officeDocument/2006/customXml" ds:itemID="{35BDC32E-13DF-4D9C-B8D4-DA872B448F48}">
  <ds:schemaRefs>
    <ds:schemaRef ds:uri="http://www.w3.org/2001/XMLSchema"/>
  </ds:schemaRefs>
</ds:datastoreItem>
</file>

<file path=customXml/itemProps10.xml><?xml version="1.0" encoding="utf-8"?>
<ds:datastoreItem xmlns:ds="http://schemas.openxmlformats.org/officeDocument/2006/customXml" ds:itemID="{B3B12E2A-4CEF-41D4-B44A-015C2695F51B}">
  <ds:schemaRefs>
    <ds:schemaRef ds:uri="http://www.w3.org/2001/XMLSchema"/>
  </ds:schemaRefs>
</ds:datastoreItem>
</file>

<file path=customXml/itemProps11.xml><?xml version="1.0" encoding="utf-8"?>
<ds:datastoreItem xmlns:ds="http://schemas.openxmlformats.org/officeDocument/2006/customXml" ds:itemID="{E4CF58FF-8B25-476F-8B2F-439CAFE774DB}">
  <ds:schemaRefs>
    <ds:schemaRef ds:uri="http://www.w3.org/2001/XMLSchema"/>
  </ds:schemaRefs>
</ds:datastoreItem>
</file>

<file path=customXml/itemProps12.xml><?xml version="1.0" encoding="utf-8"?>
<ds:datastoreItem xmlns:ds="http://schemas.openxmlformats.org/officeDocument/2006/customXml" ds:itemID="{F59C340D-4F57-43A3-B5CD-4712B5DB8E9D}">
  <ds:schemaRefs>
    <ds:schemaRef ds:uri="http://www.w3.org/2001/XMLSchema"/>
  </ds:schemaRefs>
</ds:datastoreItem>
</file>

<file path=customXml/itemProps13.xml><?xml version="1.0" encoding="utf-8"?>
<ds:datastoreItem xmlns:ds="http://schemas.openxmlformats.org/officeDocument/2006/customXml" ds:itemID="{A3CD4C50-97C5-4A13-A5A2-9AD0815BCA0D}">
  <ds:schemaRefs>
    <ds:schemaRef ds:uri="http://www.w3.org/2001/XMLSchema"/>
  </ds:schemaRefs>
</ds:datastoreItem>
</file>

<file path=customXml/itemProps14.xml><?xml version="1.0" encoding="utf-8"?>
<ds:datastoreItem xmlns:ds="http://schemas.openxmlformats.org/officeDocument/2006/customXml" ds:itemID="{58D42C7F-C51A-4196-A564-FB7B576BC2EA}">
  <ds:schemaRefs>
    <ds:schemaRef ds:uri="http://www.w3.org/2001/XMLSchema"/>
  </ds:schemaRefs>
</ds:datastoreItem>
</file>

<file path=customXml/itemProps15.xml><?xml version="1.0" encoding="utf-8"?>
<ds:datastoreItem xmlns:ds="http://schemas.openxmlformats.org/officeDocument/2006/customXml" ds:itemID="{5FC8AD33-3A86-4DCF-AE6B-3071D443C944}">
  <ds:schemaRefs>
    <ds:schemaRef ds:uri="http://www.w3.org/2001/XMLSchema"/>
  </ds:schemaRefs>
</ds:datastoreItem>
</file>

<file path=customXml/itemProps16.xml><?xml version="1.0" encoding="utf-8"?>
<ds:datastoreItem xmlns:ds="http://schemas.openxmlformats.org/officeDocument/2006/customXml" ds:itemID="{B06F0990-77F0-4EB7-81D9-057B8021F2E2}">
  <ds:schemaRefs>
    <ds:schemaRef ds:uri="http://www.w3.org/2001/XMLSchema"/>
  </ds:schemaRefs>
</ds:datastoreItem>
</file>

<file path=customXml/itemProps17.xml><?xml version="1.0" encoding="utf-8"?>
<ds:datastoreItem xmlns:ds="http://schemas.openxmlformats.org/officeDocument/2006/customXml" ds:itemID="{EA56DF1C-E699-4B8D-81DA-12283D7DDD50}">
  <ds:schemaRefs>
    <ds:schemaRef ds:uri="http://www.w3.org/2001/XMLSchema"/>
  </ds:schemaRefs>
</ds:datastoreItem>
</file>

<file path=customXml/itemProps18.xml><?xml version="1.0" encoding="utf-8"?>
<ds:datastoreItem xmlns:ds="http://schemas.openxmlformats.org/officeDocument/2006/customXml" ds:itemID="{23D13807-FE9D-4D68-9A10-89E62005058C}">
  <ds:schemaRefs>
    <ds:schemaRef ds:uri="http://schemas.microsoft.com/office/2006/documentManagement/types"/>
    <ds:schemaRef ds:uri="http://schemas.microsoft.com/office/infopath/2007/PartnerControls"/>
    <ds:schemaRef ds:uri="6862e3a6-e484-4912-88a8-e07a4c609437"/>
    <ds:schemaRef ds:uri="01014596-60c0-4416-944c-730af235957e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19.xml><?xml version="1.0" encoding="utf-8"?>
<ds:datastoreItem xmlns:ds="http://schemas.openxmlformats.org/officeDocument/2006/customXml" ds:itemID="{4E18DFB7-AF42-4887-A653-6AE4E129405F}">
  <ds:schemaRefs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571E618-B32B-4FB0-BD5B-D83EAD2F7B68}">
  <ds:schemaRefs>
    <ds:schemaRef ds:uri="http://www.w3.org/2001/XMLSchema"/>
  </ds:schemaRefs>
</ds:datastoreItem>
</file>

<file path=customXml/itemProps20.xml><?xml version="1.0" encoding="utf-8"?>
<ds:datastoreItem xmlns:ds="http://schemas.openxmlformats.org/officeDocument/2006/customXml" ds:itemID="{5071CEB3-5C80-4DBF-AE51-491CFD3DFA23}">
  <ds:schemaRefs>
    <ds:schemaRef ds:uri="http://www.w3.org/2001/XMLSchema"/>
  </ds:schemaRefs>
</ds:datastoreItem>
</file>

<file path=customXml/itemProps21.xml><?xml version="1.0" encoding="utf-8"?>
<ds:datastoreItem xmlns:ds="http://schemas.openxmlformats.org/officeDocument/2006/customXml" ds:itemID="{FFCFF866-B782-462C-B23B-92E4218871E8}">
  <ds:schemaRefs>
    <ds:schemaRef ds:uri="http://www.w3.org/2001/XMLSchema"/>
  </ds:schemaRefs>
</ds:datastoreItem>
</file>

<file path=customXml/itemProps22.xml><?xml version="1.0" encoding="utf-8"?>
<ds:datastoreItem xmlns:ds="http://schemas.openxmlformats.org/officeDocument/2006/customXml" ds:itemID="{36521F22-0186-4262-8998-4B3239F3A520}">
  <ds:schemaRefs>
    <ds:schemaRef ds:uri="http://www.w3.org/2001/XMLSchema"/>
  </ds:schemaRefs>
</ds:datastoreItem>
</file>

<file path=customXml/itemProps23.xml><?xml version="1.0" encoding="utf-8"?>
<ds:datastoreItem xmlns:ds="http://schemas.openxmlformats.org/officeDocument/2006/customXml" ds:itemID="{68704D0C-8AB9-42AB-B004-03E61D2FC4A7}">
  <ds:schemaRefs>
    <ds:schemaRef ds:uri="http://www.w3.org/2001/XMLSchema"/>
  </ds:schemaRefs>
</ds:datastoreItem>
</file>

<file path=customXml/itemProps24.xml><?xml version="1.0" encoding="utf-8"?>
<ds:datastoreItem xmlns:ds="http://schemas.openxmlformats.org/officeDocument/2006/customXml" ds:itemID="{3257A66D-67EC-43C5-9874-F984C17A637A}">
  <ds:schemaRefs>
    <ds:schemaRef ds:uri="http://schemas.microsoft.com/sharepoint/v3/contenttype/forms"/>
  </ds:schemaRefs>
</ds:datastoreItem>
</file>

<file path=customXml/itemProps25.xml><?xml version="1.0" encoding="utf-8"?>
<ds:datastoreItem xmlns:ds="http://schemas.openxmlformats.org/officeDocument/2006/customXml" ds:itemID="{BD5FAD33-8996-4B98-8C02-4A1550C6E017}">
  <ds:schemaRefs>
    <ds:schemaRef ds:uri="http://www.w3.org/2001/XMLSchema"/>
  </ds:schemaRefs>
</ds:datastoreItem>
</file>

<file path=customXml/itemProps26.xml><?xml version="1.0" encoding="utf-8"?>
<ds:datastoreItem xmlns:ds="http://schemas.openxmlformats.org/officeDocument/2006/customXml" ds:itemID="{9B333AB5-3357-4D07-93E0-A8BB3B59721F}">
  <ds:schemaRefs>
    <ds:schemaRef ds:uri="http://www.w3.org/2001/XMLSchema"/>
  </ds:schemaRefs>
</ds:datastoreItem>
</file>

<file path=customXml/itemProps27.xml><?xml version="1.0" encoding="utf-8"?>
<ds:datastoreItem xmlns:ds="http://schemas.openxmlformats.org/officeDocument/2006/customXml" ds:itemID="{C4463173-EC99-467C-9A70-BD2BF1240458}">
  <ds:schemaRefs>
    <ds:schemaRef ds:uri="http://www.w3.org/2001/XMLSchema"/>
  </ds:schemaRefs>
</ds:datastoreItem>
</file>

<file path=customXml/itemProps28.xml><?xml version="1.0" encoding="utf-8"?>
<ds:datastoreItem xmlns:ds="http://schemas.openxmlformats.org/officeDocument/2006/customXml" ds:itemID="{D9348C07-1E6B-4014-98CC-8BB85256C2E9}">
  <ds:schemaRefs>
    <ds:schemaRef ds:uri="http://www.w3.org/2001/XMLSchema"/>
  </ds:schemaRefs>
</ds:datastoreItem>
</file>

<file path=customXml/itemProps29.xml><?xml version="1.0" encoding="utf-8"?>
<ds:datastoreItem xmlns:ds="http://schemas.openxmlformats.org/officeDocument/2006/customXml" ds:itemID="{4A8EF070-B7A1-4D20-AA54-61F173CA2706}">
  <ds:schemaRefs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5E14063-6D15-404C-AFB6-43ADF0C0DD41}">
  <ds:schemaRefs>
    <ds:schemaRef ds:uri="http://www.w3.org/2001/XMLSchema"/>
  </ds:schemaRefs>
</ds:datastoreItem>
</file>

<file path=customXml/itemProps30.xml><?xml version="1.0" encoding="utf-8"?>
<ds:datastoreItem xmlns:ds="http://schemas.openxmlformats.org/officeDocument/2006/customXml" ds:itemID="{5FDF1299-A818-4942-A99A-6ACC56029410}">
  <ds:schemaRefs>
    <ds:schemaRef ds:uri="http://www.w3.org/2001/XMLSchema"/>
  </ds:schemaRefs>
</ds:datastoreItem>
</file>

<file path=customXml/itemProps31.xml><?xml version="1.0" encoding="utf-8"?>
<ds:datastoreItem xmlns:ds="http://schemas.openxmlformats.org/officeDocument/2006/customXml" ds:itemID="{029D9584-4B2C-4846-9954-9B6C8317D3C7}">
  <ds:schemaRefs>
    <ds:schemaRef ds:uri="http://www.w3.org/2001/XMLSchema"/>
  </ds:schemaRefs>
</ds:datastoreItem>
</file>

<file path=customXml/itemProps32.xml><?xml version="1.0" encoding="utf-8"?>
<ds:datastoreItem xmlns:ds="http://schemas.openxmlformats.org/officeDocument/2006/customXml" ds:itemID="{268400DD-65DB-470B-A06A-A85C4BBFF02F}">
  <ds:schemaRefs>
    <ds:schemaRef ds:uri="http://www.w3.org/2001/XMLSchema"/>
  </ds:schemaRefs>
</ds:datastoreItem>
</file>

<file path=customXml/itemProps33.xml><?xml version="1.0" encoding="utf-8"?>
<ds:datastoreItem xmlns:ds="http://schemas.openxmlformats.org/officeDocument/2006/customXml" ds:itemID="{281140D0-CFF4-4662-9C45-8943C23FC066}">
  <ds:schemaRefs>
    <ds:schemaRef ds:uri="http://www.w3.org/2001/XMLSchema"/>
  </ds:schemaRefs>
</ds:datastoreItem>
</file>

<file path=customXml/itemProps34.xml><?xml version="1.0" encoding="utf-8"?>
<ds:datastoreItem xmlns:ds="http://schemas.openxmlformats.org/officeDocument/2006/customXml" ds:itemID="{E39B11E5-077D-4BBF-AF63-E8B8A6D036DB}">
  <ds:schemaRefs>
    <ds:schemaRef ds:uri="http://www.w3.org/2001/XMLSchema"/>
  </ds:schemaRefs>
</ds:datastoreItem>
</file>

<file path=customXml/itemProps35.xml><?xml version="1.0" encoding="utf-8"?>
<ds:datastoreItem xmlns:ds="http://schemas.openxmlformats.org/officeDocument/2006/customXml" ds:itemID="{E917FBD8-6C97-4CD7-97F4-1E1500CE9A9C}">
  <ds:schemaRefs>
    <ds:schemaRef ds:uri="http://www.w3.org/2001/XMLSchema"/>
  </ds:schemaRefs>
</ds:datastoreItem>
</file>

<file path=customXml/itemProps36.xml><?xml version="1.0" encoding="utf-8"?>
<ds:datastoreItem xmlns:ds="http://schemas.openxmlformats.org/officeDocument/2006/customXml" ds:itemID="{0D39DF63-D74D-4908-8C6C-545FE16F3FC8}">
  <ds:schemaRefs>
    <ds:schemaRef ds:uri="http://www.w3.org/2001/XMLSchema"/>
  </ds:schemaRefs>
</ds:datastoreItem>
</file>

<file path=customXml/itemProps37.xml><?xml version="1.0" encoding="utf-8"?>
<ds:datastoreItem xmlns:ds="http://schemas.openxmlformats.org/officeDocument/2006/customXml" ds:itemID="{CECC2B06-B96D-401F-910E-06ACE8ED91D9}">
  <ds:schemaRefs>
    <ds:schemaRef ds:uri="http://www.w3.org/2001/XMLSchema"/>
  </ds:schemaRefs>
</ds:datastoreItem>
</file>

<file path=customXml/itemProps38.xml><?xml version="1.0" encoding="utf-8"?>
<ds:datastoreItem xmlns:ds="http://schemas.openxmlformats.org/officeDocument/2006/customXml" ds:itemID="{B3404B29-B12B-4AD6-9600-2326122AA242}">
  <ds:schemaRefs>
    <ds:schemaRef ds:uri="http://www.w3.org/2001/XMLSchema"/>
  </ds:schemaRefs>
</ds:datastoreItem>
</file>

<file path=customXml/itemProps39.xml><?xml version="1.0" encoding="utf-8"?>
<ds:datastoreItem xmlns:ds="http://schemas.openxmlformats.org/officeDocument/2006/customXml" ds:itemID="{1AA08E88-52D3-4EBA-AA02-8CA9BBF557F6}">
  <ds:schemaRefs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492FC0CD-A4A9-401E-847E-C8E616AD5CF1}">
  <ds:schemaRefs>
    <ds:schemaRef ds:uri="http://www.w3.org/2001/XMLSchema"/>
  </ds:schemaRefs>
</ds:datastoreItem>
</file>

<file path=customXml/itemProps40.xml><?xml version="1.0" encoding="utf-8"?>
<ds:datastoreItem xmlns:ds="http://schemas.openxmlformats.org/officeDocument/2006/customXml" ds:itemID="{B5EE003F-AACE-4CCD-AE5E-C319AB398FB9}">
  <ds:schemaRefs>
    <ds:schemaRef ds:uri="http://www.w3.org/2001/XMLSchema"/>
  </ds:schemaRefs>
</ds:datastoreItem>
</file>

<file path=customXml/itemProps41.xml><?xml version="1.0" encoding="utf-8"?>
<ds:datastoreItem xmlns:ds="http://schemas.openxmlformats.org/officeDocument/2006/customXml" ds:itemID="{7514C59C-37A2-4548-8176-DEE012C681C8}">
  <ds:schemaRefs>
    <ds:schemaRef ds:uri="http://www.w3.org/2001/XMLSchema"/>
  </ds:schemaRefs>
</ds:datastoreItem>
</file>

<file path=customXml/itemProps42.xml><?xml version="1.0" encoding="utf-8"?>
<ds:datastoreItem xmlns:ds="http://schemas.openxmlformats.org/officeDocument/2006/customXml" ds:itemID="{141B2937-7875-4AC8-9EAF-310928ACDCAC}">
  <ds:schemaRefs>
    <ds:schemaRef ds:uri="http://www.w3.org/2001/XMLSchema"/>
  </ds:schemaRefs>
</ds:datastoreItem>
</file>

<file path=customXml/itemProps43.xml><?xml version="1.0" encoding="utf-8"?>
<ds:datastoreItem xmlns:ds="http://schemas.openxmlformats.org/officeDocument/2006/customXml" ds:itemID="{C41181A3-BF44-4324-AECB-875CE9EE15F3}">
  <ds:schemaRefs>
    <ds:schemaRef ds:uri="http://www.w3.org/2001/XMLSchema"/>
  </ds:schemaRefs>
</ds:datastoreItem>
</file>

<file path=customXml/itemProps44.xml><?xml version="1.0" encoding="utf-8"?>
<ds:datastoreItem xmlns:ds="http://schemas.openxmlformats.org/officeDocument/2006/customXml" ds:itemID="{59FF60E1-E3A5-48EE-9FC1-39A09AF817D4}">
  <ds:schemaRefs>
    <ds:schemaRef ds:uri="http://www.w3.org/2001/XMLSchema"/>
  </ds:schemaRefs>
</ds:datastoreItem>
</file>

<file path=customXml/itemProps45.xml><?xml version="1.0" encoding="utf-8"?>
<ds:datastoreItem xmlns:ds="http://schemas.openxmlformats.org/officeDocument/2006/customXml" ds:itemID="{535DD0E2-5F87-46D2-ADCB-BF3B14328B93}">
  <ds:schemaRefs>
    <ds:schemaRef ds:uri="http://www.w3.org/2001/XMLSchema"/>
  </ds:schemaRefs>
</ds:datastoreItem>
</file>

<file path=customXml/itemProps46.xml><?xml version="1.0" encoding="utf-8"?>
<ds:datastoreItem xmlns:ds="http://schemas.openxmlformats.org/officeDocument/2006/customXml" ds:itemID="{43FD868C-286B-42F8-9784-A8204B274F36}">
  <ds:schemaRefs>
    <ds:schemaRef ds:uri="http://www.w3.org/2001/XMLSchema"/>
  </ds:schemaRefs>
</ds:datastoreItem>
</file>

<file path=customXml/itemProps47.xml><?xml version="1.0" encoding="utf-8"?>
<ds:datastoreItem xmlns:ds="http://schemas.openxmlformats.org/officeDocument/2006/customXml" ds:itemID="{F1B18864-DD5F-475F-B43E-533AC977E410}">
  <ds:schemaRefs>
    <ds:schemaRef ds:uri="http://www.w3.org/2001/XMLSchema"/>
  </ds:schemaRefs>
</ds:datastoreItem>
</file>

<file path=customXml/itemProps48.xml><?xml version="1.0" encoding="utf-8"?>
<ds:datastoreItem xmlns:ds="http://schemas.openxmlformats.org/officeDocument/2006/customXml" ds:itemID="{6E08A1E3-253A-4517-97D3-0BD56DB45B37}">
  <ds:schemaRefs>
    <ds:schemaRef ds:uri="http://www.w3.org/2001/XMLSchema"/>
  </ds:schemaRefs>
</ds:datastoreItem>
</file>

<file path=customXml/itemProps49.xml><?xml version="1.0" encoding="utf-8"?>
<ds:datastoreItem xmlns:ds="http://schemas.openxmlformats.org/officeDocument/2006/customXml" ds:itemID="{02EDAAD7-30B6-4ACD-BA32-F10318B4E3BB}">
  <ds:schemaRefs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E5D968F6-DB45-4A1C-9CF4-FD1A258E04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014596-60c0-4416-944c-730af235957e"/>
    <ds:schemaRef ds:uri="6862e3a6-e484-4912-88a8-e07a4c6094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0.xml><?xml version="1.0" encoding="utf-8"?>
<ds:datastoreItem xmlns:ds="http://schemas.openxmlformats.org/officeDocument/2006/customXml" ds:itemID="{D14872BF-36DF-44ED-AFBA-A9DEF6435A9D}">
  <ds:schemaRefs>
    <ds:schemaRef ds:uri="http://www.w3.org/2001/XMLSchema"/>
  </ds:schemaRefs>
</ds:datastoreItem>
</file>

<file path=customXml/itemProps51.xml><?xml version="1.0" encoding="utf-8"?>
<ds:datastoreItem xmlns:ds="http://schemas.openxmlformats.org/officeDocument/2006/customXml" ds:itemID="{9D125730-63B3-4611-99E5-A47E22D5544D}">
  <ds:schemaRefs>
    <ds:schemaRef ds:uri="http://www.w3.org/2001/XMLSchema"/>
  </ds:schemaRefs>
</ds:datastoreItem>
</file>

<file path=customXml/itemProps52.xml><?xml version="1.0" encoding="utf-8"?>
<ds:datastoreItem xmlns:ds="http://schemas.openxmlformats.org/officeDocument/2006/customXml" ds:itemID="{152C4616-E904-4841-9523-90E33BB5990C}">
  <ds:schemaRefs>
    <ds:schemaRef ds:uri="http://www.w3.org/2001/XMLSchema"/>
  </ds:schemaRefs>
</ds:datastoreItem>
</file>

<file path=customXml/itemProps53.xml><?xml version="1.0" encoding="utf-8"?>
<ds:datastoreItem xmlns:ds="http://schemas.openxmlformats.org/officeDocument/2006/customXml" ds:itemID="{F14CBA09-FEAF-404B-987F-1AB49AD0F098}">
  <ds:schemaRefs>
    <ds:schemaRef ds:uri="http://www.w3.org/2001/XMLSchema"/>
  </ds:schemaRefs>
</ds:datastoreItem>
</file>

<file path=customXml/itemProps54.xml><?xml version="1.0" encoding="utf-8"?>
<ds:datastoreItem xmlns:ds="http://schemas.openxmlformats.org/officeDocument/2006/customXml" ds:itemID="{19BCB8AB-C80F-48B0-97F9-FF07C27A1D7E}">
  <ds:schemaRefs>
    <ds:schemaRef ds:uri="http://www.w3.org/2001/XMLSchema"/>
  </ds:schemaRefs>
</ds:datastoreItem>
</file>

<file path=customXml/itemProps55.xml><?xml version="1.0" encoding="utf-8"?>
<ds:datastoreItem xmlns:ds="http://schemas.openxmlformats.org/officeDocument/2006/customXml" ds:itemID="{F4497770-156D-4938-BA98-5B2E06CE31CC}">
  <ds:schemaRefs>
    <ds:schemaRef ds:uri="http://www.w3.org/2001/XMLSchema"/>
  </ds:schemaRefs>
</ds:datastoreItem>
</file>

<file path=customXml/itemProps56.xml><?xml version="1.0" encoding="utf-8"?>
<ds:datastoreItem xmlns:ds="http://schemas.openxmlformats.org/officeDocument/2006/customXml" ds:itemID="{86E9DB7A-C649-4675-B50A-1BE58C3421E5}">
  <ds:schemaRefs>
    <ds:schemaRef ds:uri="http://www.w3.org/2001/XMLSchema"/>
  </ds:schemaRefs>
</ds:datastoreItem>
</file>

<file path=customXml/itemProps57.xml><?xml version="1.0" encoding="utf-8"?>
<ds:datastoreItem xmlns:ds="http://schemas.openxmlformats.org/officeDocument/2006/customXml" ds:itemID="{159D2D9E-0851-42E0-BACF-735423E9296E}">
  <ds:schemaRefs>
    <ds:schemaRef ds:uri="http://www.w3.org/2001/XMLSchema"/>
  </ds:schemaRefs>
</ds:datastoreItem>
</file>

<file path=customXml/itemProps58.xml><?xml version="1.0" encoding="utf-8"?>
<ds:datastoreItem xmlns:ds="http://schemas.openxmlformats.org/officeDocument/2006/customXml" ds:itemID="{063A6EA0-DD65-4075-8655-5B192F6434E0}">
  <ds:schemaRefs>
    <ds:schemaRef ds:uri="http://www.w3.org/2001/XMLSchema"/>
  </ds:schemaRefs>
</ds:datastoreItem>
</file>

<file path=customXml/itemProps59.xml><?xml version="1.0" encoding="utf-8"?>
<ds:datastoreItem xmlns:ds="http://schemas.openxmlformats.org/officeDocument/2006/customXml" ds:itemID="{C54F68EE-E6B9-41BE-B0FD-7864BB745032}">
  <ds:schemaRefs>
    <ds:schemaRef ds:uri="http://www.w3.org/2001/XMLSchema"/>
  </ds:schemaRefs>
</ds:datastoreItem>
</file>

<file path=customXml/itemProps6.xml><?xml version="1.0" encoding="utf-8"?>
<ds:datastoreItem xmlns:ds="http://schemas.openxmlformats.org/officeDocument/2006/customXml" ds:itemID="{9AB6D5B8-A713-49FD-B8B6-C61EDC3C2D4F}">
  <ds:schemaRefs>
    <ds:schemaRef ds:uri="http://www.w3.org/2001/XMLSchema"/>
  </ds:schemaRefs>
</ds:datastoreItem>
</file>

<file path=customXml/itemProps60.xml><?xml version="1.0" encoding="utf-8"?>
<ds:datastoreItem xmlns:ds="http://schemas.openxmlformats.org/officeDocument/2006/customXml" ds:itemID="{BE365B4E-12CF-4434-91B5-B7E2481794CC}">
  <ds:schemaRefs>
    <ds:schemaRef ds:uri="http://www.w3.org/2001/XMLSchema"/>
  </ds:schemaRefs>
</ds:datastoreItem>
</file>

<file path=customXml/itemProps61.xml><?xml version="1.0" encoding="utf-8"?>
<ds:datastoreItem xmlns:ds="http://schemas.openxmlformats.org/officeDocument/2006/customXml" ds:itemID="{9DCF3B74-D138-413C-BADB-824D306FE2DA}">
  <ds:schemaRefs>
    <ds:schemaRef ds:uri="http://www.w3.org/2001/XMLSchema"/>
  </ds:schemaRefs>
</ds:datastoreItem>
</file>

<file path=customXml/itemProps7.xml><?xml version="1.0" encoding="utf-8"?>
<ds:datastoreItem xmlns:ds="http://schemas.openxmlformats.org/officeDocument/2006/customXml" ds:itemID="{7F82062E-9818-4653-A31B-81D65328C525}">
  <ds:schemaRefs>
    <ds:schemaRef ds:uri="http://www.w3.org/2001/XMLSchema"/>
  </ds:schemaRefs>
</ds:datastoreItem>
</file>

<file path=customXml/itemProps8.xml><?xml version="1.0" encoding="utf-8"?>
<ds:datastoreItem xmlns:ds="http://schemas.openxmlformats.org/officeDocument/2006/customXml" ds:itemID="{C39CAF09-DA15-4725-BDD7-277AA9A52B6D}">
  <ds:schemaRefs>
    <ds:schemaRef ds:uri="http://www.w3.org/2001/XMLSchema"/>
  </ds:schemaRefs>
</ds:datastoreItem>
</file>

<file path=customXml/itemProps9.xml><?xml version="1.0" encoding="utf-8"?>
<ds:datastoreItem xmlns:ds="http://schemas.openxmlformats.org/officeDocument/2006/customXml" ds:itemID="{DBB30C88-CD65-462F-B924-FDEB7A0F09BD}">
  <ds:schemaRefs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25288</TotalTime>
  <Words>523</Words>
  <Application>Microsoft Office PowerPoint</Application>
  <PresentationFormat>Widescreen</PresentationFormat>
  <Paragraphs>81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 Narrow</vt:lpstr>
      <vt:lpstr>Calibri</vt:lpstr>
      <vt:lpstr>Gisha</vt:lpstr>
      <vt:lpstr>Roboto</vt:lpstr>
      <vt:lpstr>Wingdings</vt:lpstr>
      <vt:lpstr>Marsh McLennan</vt:lpstr>
      <vt:lpstr>Limites aceptaciones especiales</vt:lpstr>
      <vt:lpstr>PowerPoint Presentation</vt:lpstr>
      <vt:lpstr>Limites Actuales de Aceptaciones Especiales   </vt:lpstr>
      <vt:lpstr>Limites Actuales de Aceptaciones Especiales </vt:lpstr>
      <vt:lpstr>Uso Actual Limites Aceptaciones Especiales  </vt:lpstr>
      <vt:lpstr>Uso Actual Limites de Aceptaciones Especiales </vt:lpstr>
      <vt:lpstr>Qué necesitan?  </vt:lpstr>
      <vt:lpstr>¿Qué necesitan?</vt:lpstr>
      <vt:lpstr>¿Qué necesitan?</vt:lpstr>
      <vt:lpstr>Opciones: Contrato y Fac Oblig   </vt:lpstr>
      <vt:lpstr>Opciones: Contrato o Fac Oblig </vt:lpstr>
      <vt:lpstr>Riesgo Ejecución   </vt:lpstr>
      <vt:lpstr>Riesgo de Ejecución</vt:lpstr>
      <vt:lpstr>Muchas gracias</vt:lpstr>
      <vt:lpstr>PowerPoint Presentation</vt:lpstr>
    </vt:vector>
  </TitlesOfParts>
  <Company>Guy Carpenter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Capacitación de Reaseguro Avanzado</dc:title>
  <dc:creator>Andres Arnaiz, Pablo</dc:creator>
  <cp:lastModifiedBy>Izzo, Neiva</cp:lastModifiedBy>
  <cp:revision>231</cp:revision>
  <dcterms:created xsi:type="dcterms:W3CDTF">2023-03-30T14:06:48Z</dcterms:created>
  <dcterms:modified xsi:type="dcterms:W3CDTF">2023-09-07T19:51:38Z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MMC2021.Classic16x9</vt:lpwstr>
  </property>
  <property fmtid="{D5CDD505-2E9C-101B-9397-08002B2CF9AE}" pid="3" name="TemplateVersion">
    <vt:lpwstr>9.0</vt:lpwstr>
  </property>
  <property fmtid="{D5CDD505-2E9C-101B-9397-08002B2CF9AE}" pid="4" name="MMCOA_Template">
    <vt:lpwstr>MMC2021.Classic16x9</vt:lpwstr>
  </property>
  <property fmtid="{D5CDD505-2E9C-101B-9397-08002B2CF9AE}" pid="5" name="MSIP_Label_38f1469a-2c2a-4aee-b92b-090d4c5468ff_Enabled">
    <vt:lpwstr>true</vt:lpwstr>
  </property>
  <property fmtid="{D5CDD505-2E9C-101B-9397-08002B2CF9AE}" pid="6" name="MSIP_Label_38f1469a-2c2a-4aee-b92b-090d4c5468ff_SetDate">
    <vt:lpwstr>2021-07-02T13:15:21Z</vt:lpwstr>
  </property>
  <property fmtid="{D5CDD505-2E9C-101B-9397-08002B2CF9AE}" pid="7" name="MSIP_Label_38f1469a-2c2a-4aee-b92b-090d4c5468ff_Method">
    <vt:lpwstr>Standard</vt:lpwstr>
  </property>
  <property fmtid="{D5CDD505-2E9C-101B-9397-08002B2CF9AE}" pid="8" name="MSIP_Label_38f1469a-2c2a-4aee-b92b-090d4c5468ff_Name">
    <vt:lpwstr>Confidential - Unmarked</vt:lpwstr>
  </property>
  <property fmtid="{D5CDD505-2E9C-101B-9397-08002B2CF9AE}" pid="9" name="MSIP_Label_38f1469a-2c2a-4aee-b92b-090d4c5468ff_SiteId">
    <vt:lpwstr>2a6e6092-73e4-4752-b1a5-477a17f5056d</vt:lpwstr>
  </property>
  <property fmtid="{D5CDD505-2E9C-101B-9397-08002B2CF9AE}" pid="10" name="MSIP_Label_38f1469a-2c2a-4aee-b92b-090d4c5468ff_ActionId">
    <vt:lpwstr>fee3d5ec-cbbc-4475-ab57-9cca88af6bf1</vt:lpwstr>
  </property>
  <property fmtid="{D5CDD505-2E9C-101B-9397-08002B2CF9AE}" pid="11" name="MSIP_Label_38f1469a-2c2a-4aee-b92b-090d4c5468ff_ContentBits">
    <vt:lpwstr>0</vt:lpwstr>
  </property>
  <property fmtid="{D5CDD505-2E9C-101B-9397-08002B2CF9AE}" pid="12" name="MMCOA_UI_Language">
    <vt:lpwstr>en-GB</vt:lpwstr>
  </property>
  <property fmtid="{D5CDD505-2E9C-101B-9397-08002B2CF9AE}" pid="13" name="MMCOA_BaseCo">
    <vt:lpwstr>GUY</vt:lpwstr>
  </property>
  <property fmtid="{D5CDD505-2E9C-101B-9397-08002B2CF9AE}" pid="14" name="MMCOA_Brand">
    <vt:lpwstr>MMC2021</vt:lpwstr>
  </property>
  <property fmtid="{D5CDD505-2E9C-101B-9397-08002B2CF9AE}" pid="15" name="MMCOA_FeatureSet">
    <vt:lpwstr>GUY_2021_v1</vt:lpwstr>
  </property>
  <property fmtid="{D5CDD505-2E9C-101B-9397-08002B2CF9AE}" pid="16" name="MMCOA_Language">
    <vt:lpwstr>en-GB</vt:lpwstr>
  </property>
  <property fmtid="{D5CDD505-2E9C-101B-9397-08002B2CF9AE}" pid="17" name="MMCOA_LanguageDateFormat">
    <vt:lpwstr>d MMMM, yyyy</vt:lpwstr>
  </property>
  <property fmtid="{D5CDD505-2E9C-101B-9397-08002B2CF9AE}" pid="18" name="MMCOA_LanguageLocaleId">
    <vt:lpwstr>2057</vt:lpwstr>
  </property>
  <property fmtid="{D5CDD505-2E9C-101B-9397-08002B2CF9AE}" pid="19" name="MMCOA_CoverDigest">
    <vt:lpwstr>MMC2021;fullimage;GUY_FullImageStyles_v1;;WHITE;LIGHT</vt:lpwstr>
  </property>
  <property fmtid="{D5CDD505-2E9C-101B-9397-08002B2CF9AE}" pid="20" name="MMCOA_CoverImageID">
    <vt:lpwstr>904cdca2-c6f6-4fd1-888d-8c3253e91946</vt:lpwstr>
  </property>
  <property fmtid="{D5CDD505-2E9C-101B-9397-08002B2CF9AE}" pid="21" name="MMCOA_FontSize">
    <vt:lpwstr>Medium</vt:lpwstr>
  </property>
  <property fmtid="{D5CDD505-2E9C-101B-9397-08002B2CF9AE}" pid="22" name="ContentTypeId">
    <vt:lpwstr>0x01010002EBB0DA31197D47AFEF12AAB58D1DFD</vt:lpwstr>
  </property>
</Properties>
</file>