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6" r:id="rId2"/>
    <p:sldMasterId id="2147483711" r:id="rId3"/>
    <p:sldMasterId id="2147483713" r:id="rId4"/>
    <p:sldMasterId id="2147483764" r:id="rId5"/>
    <p:sldMasterId id="2147483827" r:id="rId6"/>
  </p:sldMasterIdLst>
  <p:notesMasterIdLst>
    <p:notesMasterId r:id="rId58"/>
  </p:notesMasterIdLst>
  <p:sldIdLst>
    <p:sldId id="5608" r:id="rId7"/>
    <p:sldId id="338" r:id="rId8"/>
    <p:sldId id="11812" r:id="rId9"/>
    <p:sldId id="5604" r:id="rId10"/>
    <p:sldId id="5615" r:id="rId11"/>
    <p:sldId id="11824" r:id="rId12"/>
    <p:sldId id="5771" r:id="rId13"/>
    <p:sldId id="11813" r:id="rId14"/>
    <p:sldId id="3565" r:id="rId15"/>
    <p:sldId id="5616" r:id="rId16"/>
    <p:sldId id="11836" r:id="rId17"/>
    <p:sldId id="11814" r:id="rId18"/>
    <p:sldId id="891" r:id="rId19"/>
    <p:sldId id="365" r:id="rId20"/>
    <p:sldId id="11823" r:id="rId21"/>
    <p:sldId id="5765" r:id="rId22"/>
    <p:sldId id="11815" r:id="rId23"/>
    <p:sldId id="5767" r:id="rId24"/>
    <p:sldId id="11808" r:id="rId25"/>
    <p:sldId id="11827" r:id="rId26"/>
    <p:sldId id="11829" r:id="rId27"/>
    <p:sldId id="5766" r:id="rId28"/>
    <p:sldId id="408" r:id="rId29"/>
    <p:sldId id="5768" r:id="rId30"/>
    <p:sldId id="5764" r:id="rId31"/>
    <p:sldId id="11825" r:id="rId32"/>
    <p:sldId id="5780" r:id="rId33"/>
    <p:sldId id="11835" r:id="rId34"/>
    <p:sldId id="11828" r:id="rId35"/>
    <p:sldId id="11834" r:id="rId36"/>
    <p:sldId id="417" r:id="rId37"/>
    <p:sldId id="415" r:id="rId38"/>
    <p:sldId id="443" r:id="rId39"/>
    <p:sldId id="5781" r:id="rId40"/>
    <p:sldId id="11832" r:id="rId41"/>
    <p:sldId id="11821" r:id="rId42"/>
    <p:sldId id="11822" r:id="rId43"/>
    <p:sldId id="403" r:id="rId44"/>
    <p:sldId id="11830" r:id="rId45"/>
    <p:sldId id="11831" r:id="rId46"/>
    <p:sldId id="406" r:id="rId47"/>
    <p:sldId id="407" r:id="rId48"/>
    <p:sldId id="429" r:id="rId49"/>
    <p:sldId id="405" r:id="rId50"/>
    <p:sldId id="582" r:id="rId51"/>
    <p:sldId id="465" r:id="rId52"/>
    <p:sldId id="5620" r:id="rId53"/>
    <p:sldId id="11807" r:id="rId54"/>
    <p:sldId id="11833" r:id="rId55"/>
    <p:sldId id="11819" r:id="rId56"/>
    <p:sldId id="1182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febre, John" initials="LJ" lastIdx="1" clrIdx="0">
    <p:extLst>
      <p:ext uri="{19B8F6BF-5375-455C-9EA6-DF929625EA0E}">
        <p15:presenceInfo xmlns:p15="http://schemas.microsoft.com/office/powerpoint/2012/main" userId="S::jlefebre@rgare.com::c4fd804e-4ee0-407b-8b18-532321668b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336600"/>
    <a:srgbClr val="808000"/>
    <a:srgbClr val="99CC00"/>
    <a:srgbClr val="669900"/>
    <a:srgbClr val="CECECE"/>
    <a:srgbClr val="006086"/>
    <a:srgbClr val="636363"/>
    <a:srgbClr val="7F7F7F"/>
    <a:srgbClr val="E31B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91892" autoAdjust="0"/>
  </p:normalViewPr>
  <p:slideViewPr>
    <p:cSldViewPr snapToGrid="0" showGuides="1">
      <p:cViewPr varScale="1">
        <p:scale>
          <a:sx n="66" d="100"/>
          <a:sy n="66" d="100"/>
        </p:scale>
        <p:origin x="774" y="66"/>
      </p:cViewPr>
      <p:guideLst/>
    </p:cSldViewPr>
  </p:slideViewPr>
  <p:notesTextViewPr>
    <p:cViewPr>
      <p:scale>
        <a:sx n="3" d="2"/>
        <a:sy n="3" d="2"/>
      </p:scale>
      <p:origin x="0" y="0"/>
    </p:cViewPr>
  </p:notesTextViewPr>
  <p:sorterViewPr>
    <p:cViewPr varScale="1">
      <p:scale>
        <a:sx n="100" d="100"/>
        <a:sy n="100" d="100"/>
      </p:scale>
      <p:origin x="0" y="-14371"/>
    </p:cViewPr>
  </p:sorterViewPr>
  <p:notesViewPr>
    <p:cSldViewPr snapToGrid="0" showGuides="1">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31480708421502"/>
          <c:y val="0.16516216067397169"/>
          <c:w val="0.58199542241863278"/>
          <c:h val="0.83483783932602829"/>
        </c:manualLayout>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7C-4EED-AD91-03DAC881F3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7C-4EED-AD91-03DAC881F39C}"/>
              </c:ext>
            </c:extLst>
          </c:dPt>
          <c:cat>
            <c:strRef>
              <c:f>Sheet1!$A$2:$A$3</c:f>
              <c:strCache>
                <c:ptCount val="2"/>
                <c:pt idx="0">
                  <c:v>Honest on application</c:v>
                </c:pt>
                <c:pt idx="1">
                  <c:v>Dishonest on application</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097C-4EED-AD91-03DAC881F39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0.47323</cdr:x>
      <cdr:y>0.52388</cdr:y>
    </cdr:from>
    <cdr:to>
      <cdr:x>0.64873</cdr:x>
      <cdr:y>0.77562</cdr:y>
    </cdr:to>
    <cdr:sp macro="" textlink="">
      <cdr:nvSpPr>
        <cdr:cNvPr id="2" name="TextBox 1"/>
        <cdr:cNvSpPr txBox="1"/>
      </cdr:nvSpPr>
      <cdr:spPr>
        <a:xfrm xmlns:a="http://schemas.openxmlformats.org/drawingml/2006/main">
          <a:off x="2465622" y="19028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A" sz="1100" dirty="0"/>
        </a:p>
      </cdr:txBody>
    </cdr:sp>
  </cdr:relSizeAnchor>
  <cdr:relSizeAnchor xmlns:cdr="http://schemas.openxmlformats.org/drawingml/2006/chartDrawing">
    <cdr:from>
      <cdr:x>0.32458</cdr:x>
      <cdr:y>0.65004</cdr:y>
    </cdr:from>
    <cdr:to>
      <cdr:x>0.73609</cdr:x>
      <cdr:y>0.85845</cdr:y>
    </cdr:to>
    <cdr:sp macro="" textlink="">
      <cdr:nvSpPr>
        <cdr:cNvPr id="3" name="TextBox 2"/>
        <cdr:cNvSpPr txBox="1"/>
      </cdr:nvSpPr>
      <cdr:spPr>
        <a:xfrm xmlns:a="http://schemas.openxmlformats.org/drawingml/2006/main">
          <a:off x="1691119" y="2248202"/>
          <a:ext cx="2144039" cy="72080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solidFill>
                <a:schemeClr val="bg1"/>
              </a:solidFill>
            </a:rPr>
            <a:t>80% </a:t>
          </a:r>
          <a:r>
            <a:rPr lang="en-US" sz="2400" dirty="0" err="1">
              <a:solidFill>
                <a:schemeClr val="bg1"/>
              </a:solidFill>
            </a:rPr>
            <a:t>honesto</a:t>
          </a:r>
          <a:endParaRPr lang="en-US" sz="2400" dirty="0">
            <a:solidFill>
              <a:schemeClr val="bg1"/>
            </a:solidFill>
          </a:endParaRPr>
        </a:p>
      </cdr:txBody>
    </cdr:sp>
  </cdr:relSizeAnchor>
  <cdr:relSizeAnchor xmlns:cdr="http://schemas.openxmlformats.org/drawingml/2006/chartDrawing">
    <cdr:from>
      <cdr:x>0.36904</cdr:x>
      <cdr:y>0.22868</cdr:y>
    </cdr:from>
    <cdr:to>
      <cdr:x>0.54455</cdr:x>
      <cdr:y>0.35891</cdr:y>
    </cdr:to>
    <cdr:sp macro="" textlink="">
      <cdr:nvSpPr>
        <cdr:cNvPr id="4" name="TextBox 3"/>
        <cdr:cNvSpPr txBox="1"/>
      </cdr:nvSpPr>
      <cdr:spPr>
        <a:xfrm xmlns:a="http://schemas.openxmlformats.org/drawingml/2006/main">
          <a:off x="1922777" y="790921"/>
          <a:ext cx="914438" cy="45040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400" dirty="0">
              <a:solidFill>
                <a:schemeClr val="bg1"/>
              </a:solidFill>
            </a:rPr>
            <a:t>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E9DF0-D804-E741-B025-6525ED71EA18}"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EBAD6-8112-EE44-9A46-D6B5D4EF0ECC}" type="slidenum">
              <a:rPr lang="en-US" smtClean="0"/>
              <a:t>‹Nº›</a:t>
            </a:fld>
            <a:endParaRPr lang="en-US"/>
          </a:p>
        </p:txBody>
      </p:sp>
    </p:spTree>
    <p:extLst>
      <p:ext uri="{BB962C8B-B14F-4D97-AF65-F5344CB8AC3E}">
        <p14:creationId xmlns:p14="http://schemas.microsoft.com/office/powerpoint/2010/main" val="1819740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4FEBAD6-8112-EE44-9A46-D6B5D4EF0ECC}" type="slidenum">
              <a:rPr lang="en-US" smtClean="0"/>
              <a:t>3</a:t>
            </a:fld>
            <a:endParaRPr lang="en-US"/>
          </a:p>
        </p:txBody>
      </p:sp>
    </p:spTree>
    <p:extLst>
      <p:ext uri="{BB962C8B-B14F-4D97-AF65-F5344CB8AC3E}">
        <p14:creationId xmlns:p14="http://schemas.microsoft.com/office/powerpoint/2010/main" val="3708194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800" dirty="0"/>
              <a:t>LONG COVID – </a:t>
            </a:r>
            <a:r>
              <a:rPr lang="en-US" sz="1800" dirty="0" err="1"/>
              <a:t>Seguir</a:t>
            </a:r>
            <a:r>
              <a:rPr lang="en-US" sz="1800" dirty="0"/>
              <a:t> </a:t>
            </a:r>
            <a:r>
              <a:rPr lang="en-US" sz="1800" dirty="0" err="1"/>
              <a:t>preguntando</a:t>
            </a:r>
            <a:r>
              <a:rPr lang="en-US" sz="1800" dirty="0"/>
              <a:t> </a:t>
            </a:r>
            <a:r>
              <a:rPr lang="en-US" sz="1800" dirty="0" err="1"/>
              <a:t>en</a:t>
            </a:r>
            <a:r>
              <a:rPr lang="en-US" sz="1800" dirty="0"/>
              <a:t> la </a:t>
            </a:r>
            <a:r>
              <a:rPr lang="en-US" sz="1800" dirty="0" err="1"/>
              <a:t>etapa</a:t>
            </a:r>
            <a:r>
              <a:rPr lang="en-US" sz="1800" dirty="0"/>
              <a:t> de </a:t>
            </a:r>
            <a:r>
              <a:rPr lang="en-US" sz="1800" dirty="0" err="1"/>
              <a:t>suscripción</a:t>
            </a:r>
            <a:r>
              <a:rPr lang="en-US" sz="1800" dirty="0"/>
              <a:t>. </a:t>
            </a:r>
          </a:p>
        </p:txBody>
      </p:sp>
      <p:sp>
        <p:nvSpPr>
          <p:cNvPr id="4" name="Slide Number Placeholder 3"/>
          <p:cNvSpPr>
            <a:spLocks noGrp="1"/>
          </p:cNvSpPr>
          <p:nvPr>
            <p:ph type="sldNum" sz="quarter" idx="5"/>
          </p:nvPr>
        </p:nvSpPr>
        <p:spPr/>
        <p:txBody>
          <a:bodyPr/>
          <a:lstStyle/>
          <a:p>
            <a:pPr defTabSz="949478">
              <a:defRPr/>
            </a:pPr>
            <a:fld id="{B4FEBAD6-8112-EE44-9A46-D6B5D4EF0ECC}" type="slidenum">
              <a:rPr lang="en-US">
                <a:solidFill>
                  <a:prstClr val="black"/>
                </a:solidFill>
                <a:latin typeface="Calibri" panose="020F0502020204030204"/>
              </a:rPr>
              <a:pPr defTabSz="94947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50557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t>Gente</a:t>
            </a:r>
            <a:r>
              <a:rPr lang="en-US" b="1" i="1" dirty="0"/>
              <a:t> que continua con </a:t>
            </a:r>
            <a:r>
              <a:rPr lang="en-US" b="1" i="1" dirty="0" err="1"/>
              <a:t>síntomas</a:t>
            </a:r>
            <a:r>
              <a:rPr lang="en-US" b="1" i="1" dirty="0"/>
              <a:t> </a:t>
            </a:r>
            <a:r>
              <a:rPr lang="en-US" b="1" i="1" dirty="0" err="1"/>
              <a:t>prolongados</a:t>
            </a:r>
            <a:r>
              <a:rPr lang="en-US" b="1" i="1" dirty="0"/>
              <a:t>, </a:t>
            </a:r>
            <a:r>
              <a:rPr lang="en-US" b="1" i="1" dirty="0" err="1"/>
              <a:t>como</a:t>
            </a:r>
            <a:r>
              <a:rPr lang="en-US" b="1" i="1" dirty="0"/>
              <a:t> </a:t>
            </a:r>
            <a:r>
              <a:rPr lang="en-US" b="1" i="1" dirty="0" err="1"/>
              <a:t>taquicardia</a:t>
            </a:r>
            <a:endParaRPr lang="en-US" b="1" i="1" dirty="0"/>
          </a:p>
        </p:txBody>
      </p:sp>
    </p:spTree>
    <p:extLst>
      <p:ext uri="{BB962C8B-B14F-4D97-AF65-F5344CB8AC3E}">
        <p14:creationId xmlns:p14="http://schemas.microsoft.com/office/powerpoint/2010/main" val="363646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2684657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250692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192927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t>Aumento</a:t>
            </a:r>
            <a:r>
              <a:rPr lang="en-US" b="1" i="1" dirty="0"/>
              <a:t> de la </a:t>
            </a:r>
            <a:r>
              <a:rPr lang="en-US" b="1" i="1" dirty="0" err="1"/>
              <a:t>demanda</a:t>
            </a:r>
            <a:r>
              <a:rPr lang="en-US" b="1" i="1" dirty="0"/>
              <a:t> =&gt; </a:t>
            </a:r>
            <a:r>
              <a:rPr lang="en-US" b="1" i="1" dirty="0" err="1"/>
              <a:t>reducción</a:t>
            </a:r>
            <a:r>
              <a:rPr lang="en-US" b="1" i="1" dirty="0"/>
              <a:t> de la </a:t>
            </a:r>
            <a:r>
              <a:rPr lang="en-US" b="1" i="1" dirty="0" err="1"/>
              <a:t>oferta</a:t>
            </a:r>
            <a:endParaRPr lang="en-US" b="1" i="1" dirty="0"/>
          </a:p>
        </p:txBody>
      </p:sp>
    </p:spTree>
    <p:extLst>
      <p:ext uri="{BB962C8B-B14F-4D97-AF65-F5344CB8AC3E}">
        <p14:creationId xmlns:p14="http://schemas.microsoft.com/office/powerpoint/2010/main" val="209713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3887974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1566998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34734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192428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FEBAD6-8112-EE44-9A46-D6B5D4EF0ECC}" type="slidenum">
              <a:rPr lang="en-US" smtClean="0"/>
              <a:t>4</a:t>
            </a:fld>
            <a:endParaRPr lang="en-US"/>
          </a:p>
        </p:txBody>
      </p:sp>
    </p:spTree>
    <p:extLst>
      <p:ext uri="{BB962C8B-B14F-4D97-AF65-F5344CB8AC3E}">
        <p14:creationId xmlns:p14="http://schemas.microsoft.com/office/powerpoint/2010/main" val="3013764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Israel</a:t>
            </a:r>
          </a:p>
        </p:txBody>
      </p:sp>
    </p:spTree>
    <p:extLst>
      <p:ext uri="{BB962C8B-B14F-4D97-AF65-F5344CB8AC3E}">
        <p14:creationId xmlns:p14="http://schemas.microsoft.com/office/powerpoint/2010/main" val="2359459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92861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baseline="0" dirty="0"/>
          </a:p>
          <a:p>
            <a:endParaRPr lang="en-US" b="1" i="1" dirty="0"/>
          </a:p>
        </p:txBody>
      </p:sp>
    </p:spTree>
    <p:extLst>
      <p:ext uri="{BB962C8B-B14F-4D97-AF65-F5344CB8AC3E}">
        <p14:creationId xmlns:p14="http://schemas.microsoft.com/office/powerpoint/2010/main" val="50444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t>Difícil</a:t>
            </a:r>
            <a:r>
              <a:rPr lang="en-US" b="1" i="1" dirty="0"/>
              <a:t> </a:t>
            </a:r>
            <a:r>
              <a:rPr lang="en-US" b="1" i="1" dirty="0" err="1"/>
              <a:t>abordar</a:t>
            </a:r>
            <a:r>
              <a:rPr lang="en-US" b="1" i="1" dirty="0"/>
              <a:t> y resolver </a:t>
            </a:r>
            <a:r>
              <a:rPr lang="en-US" b="1" i="1" dirty="0" err="1"/>
              <a:t>todos</a:t>
            </a:r>
            <a:r>
              <a:rPr lang="en-US" b="1" i="1" dirty="0"/>
              <a:t> los </a:t>
            </a:r>
            <a:r>
              <a:rPr lang="en-US" b="1" i="1" dirty="0" err="1"/>
              <a:t>temas</a:t>
            </a:r>
            <a:r>
              <a:rPr lang="en-US" b="1" i="1" dirty="0"/>
              <a:t>. </a:t>
            </a:r>
          </a:p>
        </p:txBody>
      </p:sp>
    </p:spTree>
    <p:extLst>
      <p:ext uri="{BB962C8B-B14F-4D97-AF65-F5344CB8AC3E}">
        <p14:creationId xmlns:p14="http://schemas.microsoft.com/office/powerpoint/2010/main" val="605106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4078945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889670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15963" y="325438"/>
            <a:ext cx="5578475" cy="3138487"/>
          </a:xfrm>
        </p:spPr>
      </p:sp>
      <p:sp>
        <p:nvSpPr>
          <p:cNvPr id="9" name="Notes Placeholder 8"/>
          <p:cNvSpPr>
            <a:spLocks noGrp="1"/>
          </p:cNvSpPr>
          <p:nvPr>
            <p:ph type="body" idx="1"/>
          </p:nvPr>
        </p:nvSpPr>
        <p:spPr>
          <a:xfrm>
            <a:off x="593937" y="3681790"/>
            <a:ext cx="5822527" cy="5306695"/>
          </a:xfrm>
        </p:spPr>
        <p:txBody>
          <a:bodyPr/>
          <a:lstStyle/>
          <a:p>
            <a:pPr marL="138093" indent="-138093">
              <a:lnSpc>
                <a:spcPts val="1200"/>
              </a:lnSpc>
            </a:pPr>
            <a:endParaRPr lang="en-US" sz="800" dirty="0"/>
          </a:p>
        </p:txBody>
      </p:sp>
      <p:sp>
        <p:nvSpPr>
          <p:cNvPr id="2" name="TextBox 1"/>
          <p:cNvSpPr txBox="1"/>
          <p:nvPr>
            <p:custDataLst>
              <p:tags r:id="rId1"/>
            </p:custDataLst>
          </p:nvPr>
        </p:nvSpPr>
        <p:spPr>
          <a:xfrm>
            <a:off x="0" y="2"/>
            <a:ext cx="3840438" cy="369960"/>
          </a:xfrm>
          <a:prstGeom prst="rect">
            <a:avLst/>
          </a:prstGeom>
          <a:noFill/>
        </p:spPr>
        <p:txBody>
          <a:bodyPr vert="horz" lIns="91414" tIns="45706" rIns="91414" bIns="45706" rtlCol="0">
            <a:spAutoFit/>
          </a:bodyPr>
          <a:lstStyle/>
          <a:p>
            <a:endParaRPr lang="en-US" dirty="0"/>
          </a:p>
        </p:txBody>
      </p:sp>
    </p:spTree>
    <p:extLst>
      <p:ext uri="{BB962C8B-B14F-4D97-AF65-F5344CB8AC3E}">
        <p14:creationId xmlns:p14="http://schemas.microsoft.com/office/powerpoint/2010/main" val="1412224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435" y="3650677"/>
            <a:ext cx="5868843" cy="5306695"/>
          </a:xfrm>
        </p:spPr>
        <p:txBody>
          <a:bodyPr/>
          <a:lstStyle/>
          <a:p>
            <a:endParaRPr lang="en-US" sz="1200" b="0" i="0" u="none" strike="noStrike" kern="1200" baseline="0" dirty="0">
              <a:solidFill>
                <a:schemeClr val="tx1"/>
              </a:solidFill>
              <a:effectLst/>
              <a:latin typeface="+mn-lt"/>
              <a:ea typeface="+mn-ea"/>
              <a:cs typeface="+mn-cs"/>
            </a:endParaRPr>
          </a:p>
          <a:p>
            <a:pPr marL="0" indent="0">
              <a:buNone/>
            </a:pPr>
            <a:endParaRPr lang="en-US" sz="800" b="0" dirty="0"/>
          </a:p>
          <a:p>
            <a:pPr marL="0" indent="0">
              <a:buNone/>
            </a:pPr>
            <a:endParaRPr lang="en-US" sz="800" dirty="0"/>
          </a:p>
        </p:txBody>
      </p:sp>
      <p:sp>
        <p:nvSpPr>
          <p:cNvPr id="4" name="TextBox 3"/>
          <p:cNvSpPr txBox="1"/>
          <p:nvPr>
            <p:custDataLst>
              <p:tags r:id="rId1"/>
            </p:custDataLst>
          </p:nvPr>
        </p:nvSpPr>
        <p:spPr>
          <a:xfrm>
            <a:off x="0" y="1"/>
            <a:ext cx="3840438" cy="369960"/>
          </a:xfrm>
          <a:prstGeom prst="rect">
            <a:avLst/>
          </a:prstGeom>
          <a:noFill/>
        </p:spPr>
        <p:txBody>
          <a:bodyPr vert="horz" lIns="91427" tIns="45713" rIns="91427" bIns="45713" rtlCol="0">
            <a:spAutoFit/>
          </a:bodyPr>
          <a:lstStyle/>
          <a:p>
            <a:endParaRPr lang="en-US" dirty="0">
              <a:solidFill>
                <a:srgbClr val="000000"/>
              </a:solidFill>
              <a:latin typeface="Arial"/>
            </a:endParaRPr>
          </a:p>
        </p:txBody>
      </p:sp>
    </p:spTree>
    <p:extLst>
      <p:ext uri="{BB962C8B-B14F-4D97-AF65-F5344CB8AC3E}">
        <p14:creationId xmlns:p14="http://schemas.microsoft.com/office/powerpoint/2010/main" val="2989117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a:xfrm>
            <a:off x="747713" y="330200"/>
            <a:ext cx="5670550" cy="3190875"/>
          </a:xfrm>
        </p:spPr>
      </p:sp>
      <p:sp>
        <p:nvSpPr>
          <p:cNvPr id="9" name="Notes Placeholder 8"/>
          <p:cNvSpPr>
            <a:spLocks noGrp="1"/>
          </p:cNvSpPr>
          <p:nvPr>
            <p:ph type="body" idx="1"/>
          </p:nvPr>
        </p:nvSpPr>
        <p:spPr/>
        <p:txBody>
          <a:bodyPr/>
          <a:lstStyle/>
          <a:p>
            <a:pPr marL="0" indent="0">
              <a:lnSpc>
                <a:spcPct val="100000"/>
              </a:lnSpc>
              <a:spcBef>
                <a:spcPts val="0"/>
              </a:spcBef>
              <a:buNone/>
            </a:pPr>
            <a:r>
              <a:rPr lang="en-US" sz="1000" dirty="0"/>
              <a:t>RGA began working with TransUnion (a leading US credit bureau) in 2013 in order to better understand the predictive nature of credit data and to explore possible applications of credit data in the life insurance industry.  </a:t>
            </a:r>
          </a:p>
          <a:p>
            <a:pPr marL="0" indent="0">
              <a:lnSpc>
                <a:spcPct val="100000"/>
              </a:lnSpc>
              <a:spcBef>
                <a:spcPts val="0"/>
              </a:spcBef>
              <a:buNone/>
            </a:pPr>
            <a:r>
              <a:rPr lang="en-US" sz="1000" dirty="0"/>
              <a:t>In 2015 a TransUnion/RGA production ready model was completed and is being marketed under the name of </a:t>
            </a:r>
            <a:r>
              <a:rPr lang="en-US" sz="1000" dirty="0" err="1"/>
              <a:t>TrueRisk</a:t>
            </a:r>
            <a:r>
              <a:rPr lang="en-US" sz="1000" dirty="0"/>
              <a:t> Life (or TRL) and it was built upon the accumulated credit histories of millions of people over a ten-year period. </a:t>
            </a:r>
          </a:p>
          <a:p>
            <a:pPr marL="0" indent="0">
              <a:lnSpc>
                <a:spcPct val="100000"/>
              </a:lnSpc>
              <a:spcBef>
                <a:spcPts val="0"/>
              </a:spcBef>
              <a:buNone/>
            </a:pPr>
            <a:r>
              <a:rPr lang="en-US" sz="1000" dirty="0"/>
              <a:t>Data scientists identified a subset of predictive credit data in which patterns could be observed and correlations made regardless of income or socioeconomic status – this is an example of how big data is already changing the underwriting.</a:t>
            </a:r>
          </a:p>
          <a:p>
            <a:pPr marL="0" indent="0">
              <a:lnSpc>
                <a:spcPct val="100000"/>
              </a:lnSpc>
              <a:spcBef>
                <a:spcPts val="0"/>
              </a:spcBef>
              <a:buNone/>
            </a:pPr>
            <a:r>
              <a:rPr lang="en-US" sz="1000" dirty="0" err="1"/>
              <a:t>TrueRisk</a:t>
            </a:r>
            <a:r>
              <a:rPr lang="en-US" sz="1000" dirty="0"/>
              <a:t>® Life is a credit-based behavioral score that is proven to be highly predictive of mortality and lapse risk. The </a:t>
            </a:r>
            <a:r>
              <a:rPr lang="en-US" sz="1000" dirty="0" err="1"/>
              <a:t>TrueRisk</a:t>
            </a:r>
            <a:r>
              <a:rPr lang="en-US" sz="1000" dirty="0"/>
              <a:t>® Life score supplements existing underwriting information and provides a more holistic and true view of the applicant’s risk. </a:t>
            </a:r>
          </a:p>
          <a:p>
            <a:pPr marL="0" indent="0">
              <a:lnSpc>
                <a:spcPct val="100000"/>
              </a:lnSpc>
              <a:spcBef>
                <a:spcPts val="0"/>
              </a:spcBef>
              <a:buNone/>
            </a:pPr>
            <a:r>
              <a:rPr lang="en-US" sz="1000" dirty="0" err="1"/>
              <a:t>TrueRisk</a:t>
            </a:r>
            <a:r>
              <a:rPr lang="en-US" sz="1000" dirty="0"/>
              <a:t> Life is a refined model using only a small subset of credit attributes on a consumer’s credit file. The 25 highly predictive attributes used in the </a:t>
            </a:r>
            <a:r>
              <a:rPr lang="en-US" sz="1000" dirty="0" err="1"/>
              <a:t>TrueRisk</a:t>
            </a:r>
            <a:r>
              <a:rPr lang="en-US" sz="1000" dirty="0"/>
              <a:t> Life model fall into a few general categories: </a:t>
            </a:r>
          </a:p>
          <a:p>
            <a:pPr>
              <a:lnSpc>
                <a:spcPct val="100000"/>
              </a:lnSpc>
              <a:spcBef>
                <a:spcPts val="0"/>
              </a:spcBef>
            </a:pPr>
            <a:r>
              <a:rPr lang="en-US" sz="1000" dirty="0"/>
              <a:t>1. File thickness (e.g. number of satisfactory trades) </a:t>
            </a:r>
          </a:p>
          <a:p>
            <a:pPr>
              <a:lnSpc>
                <a:spcPct val="100000"/>
              </a:lnSpc>
              <a:spcBef>
                <a:spcPts val="0"/>
              </a:spcBef>
            </a:pPr>
            <a:r>
              <a:rPr lang="en-US" sz="1000" dirty="0"/>
              <a:t>2. Longevity/</a:t>
            </a:r>
            <a:r>
              <a:rPr lang="en-US" sz="1000" dirty="0" err="1"/>
              <a:t>recency</a:t>
            </a:r>
            <a:r>
              <a:rPr lang="en-US" sz="1000" dirty="0"/>
              <a:t> of credit activities (e.g. months since most recent retail trade opened) </a:t>
            </a:r>
          </a:p>
          <a:p>
            <a:pPr>
              <a:lnSpc>
                <a:spcPct val="100000"/>
              </a:lnSpc>
              <a:spcBef>
                <a:spcPts val="0"/>
              </a:spcBef>
            </a:pPr>
            <a:r>
              <a:rPr lang="en-US" sz="1000" dirty="0"/>
              <a:t>3. Credit usage patterns (e.g. total balance of open trades) </a:t>
            </a:r>
          </a:p>
          <a:p>
            <a:pPr>
              <a:lnSpc>
                <a:spcPct val="100000"/>
              </a:lnSpc>
              <a:spcBef>
                <a:spcPts val="0"/>
              </a:spcBef>
            </a:pPr>
            <a:r>
              <a:rPr lang="en-US" sz="1000" dirty="0"/>
              <a:t>4. Negative/derogatory credit activities (e.g. total collection amounts ever owed) </a:t>
            </a:r>
          </a:p>
          <a:p>
            <a:pPr marL="0" indent="0">
              <a:lnSpc>
                <a:spcPct val="100000"/>
              </a:lnSpc>
              <a:spcBef>
                <a:spcPts val="0"/>
              </a:spcBef>
              <a:buNone/>
            </a:pPr>
            <a:r>
              <a:rPr lang="en-US" sz="1000" dirty="0"/>
              <a:t>Scores TRL scores range from 1 – 100.  A Score of 1 is the very best score and represents the best 1% of the population in terms of mortality.  Whereas a score of 100 is the worst score and represents the worst 1% of the population.   </a:t>
            </a:r>
          </a:p>
          <a:p>
            <a:pPr marL="0" indent="0">
              <a:lnSpc>
                <a:spcPct val="100000"/>
              </a:lnSpc>
              <a:spcBef>
                <a:spcPts val="0"/>
              </a:spcBef>
              <a:buNone/>
            </a:pPr>
            <a:r>
              <a:rPr lang="en-US" sz="1000" dirty="0"/>
              <a:t>Per a study RGA did:     40 - 50% of applicants will have a score of 1 -15 </a:t>
            </a:r>
          </a:p>
          <a:p>
            <a:pPr marL="0" indent="0">
              <a:lnSpc>
                <a:spcPct val="100000"/>
              </a:lnSpc>
              <a:spcBef>
                <a:spcPts val="0"/>
              </a:spcBef>
              <a:buNone/>
            </a:pPr>
            <a:r>
              <a:rPr lang="en-US" sz="1000" dirty="0"/>
              <a:t>                                      40 - 45% of applicants will have a score of 16 - 70   </a:t>
            </a:r>
          </a:p>
          <a:p>
            <a:pPr marL="0" indent="0">
              <a:lnSpc>
                <a:spcPct val="100000"/>
              </a:lnSpc>
              <a:spcBef>
                <a:spcPts val="0"/>
              </a:spcBef>
              <a:buNone/>
            </a:pPr>
            <a:r>
              <a:rPr lang="en-US" sz="1000" dirty="0"/>
              <a:t>                                      10 - 15% of applicants will have a score of 71-100 </a:t>
            </a:r>
          </a:p>
          <a:p>
            <a:pPr marL="0" indent="0">
              <a:lnSpc>
                <a:spcPct val="100000"/>
              </a:lnSpc>
              <a:spcBef>
                <a:spcPts val="0"/>
              </a:spcBef>
              <a:buNone/>
            </a:pPr>
            <a:r>
              <a:rPr lang="en-US" sz="1000" dirty="0"/>
              <a:t>As shown on the graph mortality for TRL scores of 71 – 100 are about double that of best risks (1 -10).</a:t>
            </a:r>
          </a:p>
          <a:p>
            <a:pPr marL="0" indent="0" defTabSz="931774">
              <a:lnSpc>
                <a:spcPct val="100000"/>
              </a:lnSpc>
              <a:spcBef>
                <a:spcPts val="0"/>
              </a:spcBef>
              <a:buNone/>
              <a:defRPr/>
            </a:pPr>
            <a:r>
              <a:rPr lang="en-US" sz="1000" dirty="0"/>
              <a:t>With increasing consumer demand for instant transactions, insurance carriers need to quickly assess mortality and lapse risk without inconveniencing the consumer. Although it doesn’t replace the protective value of fluid testing it does prove to be a very strong predictor of mortality.</a:t>
            </a:r>
          </a:p>
          <a:p>
            <a:pPr marL="0" indent="0" defTabSz="931774">
              <a:lnSpc>
                <a:spcPct val="100000"/>
              </a:lnSpc>
              <a:spcBef>
                <a:spcPts val="0"/>
              </a:spcBef>
              <a:buNone/>
              <a:defRPr/>
            </a:pPr>
            <a:r>
              <a:rPr lang="en-US" sz="1000" dirty="0"/>
              <a:t>Credit score information can be incorporated within existing underwriting platforms from guaranteed issue to fully underwritten business.</a:t>
            </a:r>
          </a:p>
          <a:p>
            <a:pPr marL="0" indent="0" defTabSz="931774">
              <a:lnSpc>
                <a:spcPct val="100000"/>
              </a:lnSpc>
              <a:spcBef>
                <a:spcPts val="0"/>
              </a:spcBef>
              <a:buNone/>
              <a:defRPr/>
            </a:pPr>
            <a:r>
              <a:rPr lang="en-US" sz="1000" dirty="0"/>
              <a:t>This has already been implemented in the US and in production in other markets.</a:t>
            </a:r>
          </a:p>
          <a:p>
            <a:pPr>
              <a:lnSpc>
                <a:spcPts val="1223"/>
              </a:lnSpc>
            </a:pPr>
            <a:endParaRPr lang="en-US" sz="1000" dirty="0"/>
          </a:p>
        </p:txBody>
      </p:sp>
      <p:sp>
        <p:nvSpPr>
          <p:cNvPr id="2" name="TextBox 1"/>
          <p:cNvSpPr txBox="1"/>
          <p:nvPr>
            <p:custDataLst>
              <p:tags r:id="rId1"/>
            </p:custDataLst>
          </p:nvPr>
        </p:nvSpPr>
        <p:spPr>
          <a:xfrm>
            <a:off x="1" y="3"/>
            <a:ext cx="3925781" cy="386445"/>
          </a:xfrm>
          <a:prstGeom prst="rect">
            <a:avLst/>
          </a:prstGeom>
          <a:noFill/>
        </p:spPr>
        <p:txBody>
          <a:bodyPr vert="horz" lIns="93151" tIns="46574" rIns="93151" bIns="46574" rtlCol="0">
            <a:spAutoFit/>
          </a:bodyPr>
          <a:lstStyle/>
          <a:p>
            <a:endParaRPr lang="en-US" dirty="0"/>
          </a:p>
        </p:txBody>
      </p:sp>
    </p:spTree>
    <p:extLst>
      <p:ext uri="{BB962C8B-B14F-4D97-AF65-F5344CB8AC3E}">
        <p14:creationId xmlns:p14="http://schemas.microsoft.com/office/powerpoint/2010/main" val="2179941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s-MX" sz="1200" dirty="0">
                <a:latin typeface="Arial" panose="020B0604020202020204" pitchFamily="34" charset="0"/>
                <a:cs typeface="Arial" panose="020B0604020202020204" pitchFamily="34" charset="0"/>
              </a:rPr>
              <a:t>Automatización, </a:t>
            </a:r>
            <a:r>
              <a:rPr lang="es-MX" sz="1200" b="1" u="sng" dirty="0">
                <a:latin typeface="Arial" panose="020B0604020202020204" pitchFamily="34" charset="0"/>
                <a:cs typeface="Arial" panose="020B0604020202020204" pitchFamily="34" charset="0"/>
              </a:rPr>
              <a:t>apertura de nuevos canales digitales</a:t>
            </a:r>
            <a:r>
              <a:rPr lang="es-MX" sz="1200" dirty="0">
                <a:latin typeface="Arial" panose="020B0604020202020204" pitchFamily="34" charset="0"/>
                <a:cs typeface="Arial" panose="020B0604020202020204" pitchFamily="34" charset="0"/>
              </a:rPr>
              <a:t>, más </a:t>
            </a:r>
            <a:r>
              <a:rPr lang="es-MX" sz="1200" b="1" u="sng" dirty="0">
                <a:latin typeface="Arial" panose="020B0604020202020204" pitchFamily="34" charset="0"/>
                <a:cs typeface="Arial" panose="020B0604020202020204" pitchFamily="34" charset="0"/>
              </a:rPr>
              <a:t>herramientas para capturar información y tomar decisiones de suscripción en tiempo real</a:t>
            </a:r>
            <a:r>
              <a:rPr lang="es-MX" sz="1200" dirty="0">
                <a:latin typeface="Arial" panose="020B0604020202020204" pitchFamily="34" charset="0"/>
                <a:cs typeface="Arial" panose="020B0604020202020204" pitchFamily="34" charset="0"/>
              </a:rPr>
              <a:t>, han sido la clave para hoy estar trabajando de una manera distinta y poder reaccionar de una manera más rápida a todo este mundo que es más digital y con una dinámica más acelerada.</a:t>
            </a:r>
          </a:p>
          <a:p>
            <a:pPr marL="342900" indent="-342900">
              <a:buFont typeface="Wingdings" panose="05000000000000000000" pitchFamily="2" charset="2"/>
              <a:buChar char="§"/>
            </a:pPr>
            <a:endParaRPr lang="es-MX" sz="12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s-MX" sz="1200" dirty="0">
                <a:latin typeface="Arial" panose="020B0604020202020204" pitchFamily="34" charset="0"/>
                <a:cs typeface="Arial" panose="020B0604020202020204" pitchFamily="34" charset="0"/>
              </a:rPr>
              <a:t>La pandemia hizo que las organizaciones se cuestionaran cómo podían acelerar sus procesos y cómo empezar a repensar a cambiarlos para enfocarse en </a:t>
            </a:r>
            <a:r>
              <a:rPr lang="es-MX" sz="1200" b="1" u="sng" dirty="0">
                <a:latin typeface="Arial" panose="020B0604020202020204" pitchFamily="34" charset="0"/>
                <a:cs typeface="Arial" panose="020B0604020202020204" pitchFamily="34" charset="0"/>
              </a:rPr>
              <a:t>soluciones que se ajusten a las necesidades de los clientes.</a:t>
            </a:r>
          </a:p>
          <a:p>
            <a:endParaRPr lang="en-US" b="1" i="1" dirty="0"/>
          </a:p>
        </p:txBody>
      </p:sp>
    </p:spTree>
    <p:extLst>
      <p:ext uri="{BB962C8B-B14F-4D97-AF65-F5344CB8AC3E}">
        <p14:creationId xmlns:p14="http://schemas.microsoft.com/office/powerpoint/2010/main" val="376895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1620854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baseline="0" dirty="0"/>
          </a:p>
          <a:p>
            <a:endParaRPr lang="en-US" b="1" i="1" dirty="0"/>
          </a:p>
        </p:txBody>
      </p:sp>
    </p:spTree>
    <p:extLst>
      <p:ext uri="{BB962C8B-B14F-4D97-AF65-F5344CB8AC3E}">
        <p14:creationId xmlns:p14="http://schemas.microsoft.com/office/powerpoint/2010/main" val="2852078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5"/>
              </a:buClr>
            </a:pPr>
            <a:r>
              <a:rPr lang="es-ES" sz="1000" dirty="0"/>
              <a:t>Cómo piensan las personas </a:t>
            </a:r>
            <a:br>
              <a:rPr lang="es-ES" sz="1000" dirty="0"/>
            </a:br>
            <a:r>
              <a:rPr lang="es-ES" sz="1000" u="sng" dirty="0"/>
              <a:t>Nuestro cerebro tiene 2 sistemas operando al mismo tiempo</a:t>
            </a:r>
            <a:endParaRPr lang="es-ES" sz="1000" b="1" dirty="0"/>
          </a:p>
          <a:p>
            <a:pPr>
              <a:buClr>
                <a:schemeClr val="accent5"/>
              </a:buClr>
            </a:pPr>
            <a:r>
              <a:rPr lang="es-ES" sz="1000" b="1" dirty="0"/>
              <a:t>Sistema 1: Automático</a:t>
            </a:r>
          </a:p>
          <a:p>
            <a:pPr lvl="2">
              <a:buClr>
                <a:schemeClr val="accent5"/>
              </a:buClr>
            </a:pPr>
            <a:endParaRPr lang="es-ES" sz="1000" dirty="0"/>
          </a:p>
          <a:p>
            <a:pPr marL="463539" lvl="2" indent="-231769">
              <a:buClr>
                <a:schemeClr val="bg1"/>
              </a:buClr>
              <a:buFont typeface="Wingdings" pitchFamily="2" charset="2"/>
              <a:buChar char="§"/>
            </a:pPr>
            <a:r>
              <a:rPr lang="es-ES" sz="1000" dirty="0"/>
              <a:t>Inconsciente </a:t>
            </a:r>
          </a:p>
          <a:p>
            <a:pPr marL="463539" lvl="2" indent="-231769">
              <a:buClr>
                <a:schemeClr val="bg1"/>
              </a:buClr>
              <a:buFont typeface="Wingdings" pitchFamily="2" charset="2"/>
              <a:buChar char="§"/>
            </a:pPr>
            <a:r>
              <a:rPr lang="es-ES" sz="1000" dirty="0"/>
              <a:t>Rápido</a:t>
            </a:r>
          </a:p>
          <a:p>
            <a:pPr marL="463539" lvl="2" indent="-231769">
              <a:buClr>
                <a:schemeClr val="bg1"/>
              </a:buClr>
              <a:buFont typeface="Wingdings" pitchFamily="2" charset="2"/>
              <a:buChar char="§"/>
            </a:pPr>
            <a:r>
              <a:rPr lang="es-ES" sz="1000" dirty="0"/>
              <a:t>Sin Esfuerzo</a:t>
            </a:r>
          </a:p>
          <a:p>
            <a:pPr marL="463539" lvl="2" indent="-231769">
              <a:buClr>
                <a:schemeClr val="bg1"/>
              </a:buClr>
              <a:buFont typeface="Wingdings" pitchFamily="2" charset="2"/>
              <a:buChar char="§"/>
            </a:pPr>
            <a:r>
              <a:rPr lang="es-ES" sz="1000" dirty="0"/>
              <a:t>De Asociación </a:t>
            </a:r>
          </a:p>
          <a:p>
            <a:pPr marL="463539" lvl="2" indent="-231769">
              <a:buClr>
                <a:schemeClr val="bg1"/>
              </a:buClr>
              <a:buFont typeface="Wingdings" pitchFamily="2" charset="2"/>
              <a:buChar char="§"/>
            </a:pPr>
            <a:r>
              <a:rPr lang="es-ES" sz="1000" dirty="0"/>
              <a:t>Hábil</a:t>
            </a:r>
          </a:p>
          <a:p>
            <a:pPr marL="463539" lvl="2" indent="-231769">
              <a:buClr>
                <a:schemeClr val="bg1"/>
              </a:buClr>
              <a:buFont typeface="Wingdings" pitchFamily="2" charset="2"/>
              <a:buChar char="§"/>
            </a:pPr>
            <a:r>
              <a:rPr lang="es-ES" sz="1000" dirty="0"/>
              <a:t>Sin Control </a:t>
            </a:r>
          </a:p>
          <a:p>
            <a:pPr marL="463539" lvl="2" indent="-231769">
              <a:buClr>
                <a:schemeClr val="bg1"/>
              </a:buClr>
              <a:buFont typeface="Wingdings" pitchFamily="2" charset="2"/>
              <a:buChar char="§"/>
            </a:pPr>
            <a:endParaRPr lang="en-US" sz="1000" b="1" i="1" baseline="0" dirty="0"/>
          </a:p>
          <a:p>
            <a:r>
              <a:rPr lang="es-ES" sz="1000" b="1" dirty="0"/>
              <a:t>Sistema 2: Reflexivo / Racional</a:t>
            </a:r>
          </a:p>
          <a:p>
            <a:pPr lvl="2"/>
            <a:endParaRPr lang="es-ES" sz="1000" dirty="0"/>
          </a:p>
          <a:p>
            <a:pPr marL="463539" lvl="2" indent="-231769">
              <a:buClr>
                <a:schemeClr val="bg1"/>
              </a:buClr>
              <a:buFont typeface="Wingdings" pitchFamily="2" charset="2"/>
              <a:buChar char="§"/>
            </a:pPr>
            <a:r>
              <a:rPr lang="es-ES" sz="1000" dirty="0"/>
              <a:t>Consciente</a:t>
            </a:r>
          </a:p>
          <a:p>
            <a:pPr marL="463539" lvl="2" indent="-231769">
              <a:buClr>
                <a:schemeClr val="bg1"/>
              </a:buClr>
              <a:buFont typeface="Wingdings" pitchFamily="2" charset="2"/>
              <a:buChar char="§"/>
            </a:pPr>
            <a:r>
              <a:rPr lang="es-ES" sz="1000" dirty="0"/>
              <a:t>Lento</a:t>
            </a:r>
          </a:p>
          <a:p>
            <a:pPr marL="463539" lvl="2" indent="-231769">
              <a:buClr>
                <a:schemeClr val="bg1"/>
              </a:buClr>
              <a:buFont typeface="Wingdings" pitchFamily="2" charset="2"/>
              <a:buChar char="§"/>
            </a:pPr>
            <a:r>
              <a:rPr lang="es-ES" sz="1000" dirty="0"/>
              <a:t>Con esfuerzo</a:t>
            </a:r>
          </a:p>
          <a:p>
            <a:pPr marL="463539" lvl="2" indent="-231769">
              <a:buClr>
                <a:schemeClr val="bg1"/>
              </a:buClr>
              <a:buFont typeface="Wingdings" pitchFamily="2" charset="2"/>
              <a:buChar char="§"/>
            </a:pPr>
            <a:r>
              <a:rPr lang="es-ES" sz="1000" dirty="0"/>
              <a:t>Deductivo</a:t>
            </a:r>
          </a:p>
          <a:p>
            <a:pPr marL="463539" lvl="2" indent="-231769">
              <a:buClr>
                <a:schemeClr val="bg1"/>
              </a:buClr>
              <a:buFont typeface="Wingdings" pitchFamily="2" charset="2"/>
              <a:buChar char="§"/>
            </a:pPr>
            <a:r>
              <a:rPr lang="es-ES" sz="1000" dirty="0"/>
              <a:t>Sigue-reglas</a:t>
            </a:r>
          </a:p>
          <a:p>
            <a:pPr marL="463539" lvl="2" indent="-231769">
              <a:buClr>
                <a:schemeClr val="bg1"/>
              </a:buClr>
              <a:buFont typeface="Wingdings" pitchFamily="2" charset="2"/>
              <a:buChar char="§"/>
            </a:pPr>
            <a:r>
              <a:rPr lang="es-ES" sz="1000" dirty="0"/>
              <a:t>Controlado</a:t>
            </a:r>
          </a:p>
          <a:p>
            <a:pPr marL="463539" lvl="2" indent="-231769">
              <a:buClr>
                <a:schemeClr val="bg1"/>
              </a:buClr>
              <a:buFont typeface="Wingdings" pitchFamily="2" charset="2"/>
              <a:buChar char="§"/>
            </a:pPr>
            <a:r>
              <a:rPr lang="es-ES" sz="1000" dirty="0"/>
              <a:t>Revisado</a:t>
            </a:r>
          </a:p>
          <a:p>
            <a:pPr marL="463539" lvl="2" indent="-231769">
              <a:buClr>
                <a:schemeClr val="bg1"/>
              </a:buClr>
              <a:buFont typeface="Wingdings" pitchFamily="2" charset="2"/>
              <a:buChar char="§"/>
            </a:pPr>
            <a:r>
              <a:rPr lang="es-ES" sz="1000" dirty="0"/>
              <a:t>Deliberativo (se evalúan los pros y contras relevantes)</a:t>
            </a:r>
          </a:p>
          <a:p>
            <a:endParaRPr lang="en-US" b="1" i="1" dirty="0"/>
          </a:p>
        </p:txBody>
      </p:sp>
    </p:spTree>
    <p:extLst>
      <p:ext uri="{BB962C8B-B14F-4D97-AF65-F5344CB8AC3E}">
        <p14:creationId xmlns:p14="http://schemas.microsoft.com/office/powerpoint/2010/main" val="783872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54013"/>
            <a:ext cx="5578475" cy="3138487"/>
          </a:xfrm>
        </p:spPr>
      </p:sp>
      <p:sp>
        <p:nvSpPr>
          <p:cNvPr id="3" name="Notes Placeholder 2"/>
          <p:cNvSpPr>
            <a:spLocks noGrp="1"/>
          </p:cNvSpPr>
          <p:nvPr>
            <p:ph type="body" idx="1"/>
          </p:nvPr>
        </p:nvSpPr>
        <p:spPr/>
        <p:txBody>
          <a:bodyPr/>
          <a:lstStyle/>
          <a:p>
            <a:pPr lvl="0"/>
            <a:r>
              <a:rPr lang="en-GB" sz="1200" dirty="0"/>
              <a:t>You can see this </a:t>
            </a:r>
          </a:p>
          <a:p>
            <a:pPr lvl="0"/>
            <a:r>
              <a:rPr lang="en-GB" sz="1200" dirty="0"/>
              <a:t>The UK’s Department of Health conducted testing of messages aimed at reducing harmful levels of drinking </a:t>
            </a:r>
          </a:p>
          <a:p>
            <a:pPr lvl="0"/>
            <a:r>
              <a:rPr lang="en-GB" sz="1200" dirty="0"/>
              <a:t>This study tested if alcohol harm messages framed as one or the other were more effective. </a:t>
            </a:r>
          </a:p>
          <a:p>
            <a:pPr lvl="0"/>
            <a:r>
              <a:rPr lang="en-GB" sz="1200" b="1" dirty="0"/>
              <a:t>15% more effective </a:t>
            </a:r>
            <a:r>
              <a:rPr lang="en-GB" sz="1200" dirty="0"/>
              <a:t> </a:t>
            </a:r>
          </a:p>
          <a:p>
            <a:pPr lvl="0"/>
            <a:r>
              <a:rPr lang="en-GB" sz="1200" dirty="0"/>
              <a:t>We know that people are disproportionately motivated by </a:t>
            </a:r>
            <a:r>
              <a:rPr lang="en-GB" sz="1200" i="1" dirty="0"/>
              <a:t>immediate</a:t>
            </a:r>
            <a:r>
              <a:rPr lang="en-GB" sz="1200" dirty="0"/>
              <a:t> benefits or harms more than long term benefits or harms. Yet, health campaign messages are usually framed as long term health harm risks. </a:t>
            </a:r>
          </a:p>
          <a:p>
            <a:pPr lvl="0"/>
            <a:r>
              <a:rPr lang="en-GB" sz="1200" dirty="0"/>
              <a:t>And it’s often the same with new health focused technologies. They assume our motivation is to get fit and be healthy. But there is a reason by ‘beach-body’ diets are the most popular- our need for sociability and status, to look good to others is a more immediate and therefore stronger fundamental need </a:t>
            </a:r>
          </a:p>
        </p:txBody>
      </p:sp>
    </p:spTree>
    <p:extLst>
      <p:ext uri="{BB962C8B-B14F-4D97-AF65-F5344CB8AC3E}">
        <p14:creationId xmlns:p14="http://schemas.microsoft.com/office/powerpoint/2010/main" val="375940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93937" y="3670141"/>
            <a:ext cx="5822527" cy="4292759"/>
          </a:xfrm>
        </p:spPr>
        <p:txBody>
          <a:bodyPr/>
          <a:lstStyle/>
          <a:p>
            <a:pPr lvl="0"/>
            <a:r>
              <a:rPr lang="en-GB" sz="1200" dirty="0"/>
              <a:t>Make it harder to lie</a:t>
            </a:r>
          </a:p>
          <a:p>
            <a:pPr lvl="0"/>
            <a:r>
              <a:rPr lang="en-GB" sz="1200" dirty="0"/>
              <a:t>Another RGA experiment in Asia </a:t>
            </a:r>
          </a:p>
          <a:p>
            <a:pPr lvl="0"/>
            <a:r>
              <a:rPr lang="en-GB" sz="1200" dirty="0"/>
              <a:t>You’d think that on insurance applications the smoker/non-smoker question is binary: either you smoke or you don’t. </a:t>
            </a:r>
          </a:p>
          <a:p>
            <a:pPr lvl="0"/>
            <a:r>
              <a:rPr lang="en-GB" sz="1200" dirty="0"/>
              <a:t>However, being a smoker has subconscious and conscious negative connotations for applicants. Reflexively, a smoker may feel defensive about the question. Consciously, too, they are aware that being a smoker is going to raise their premium. </a:t>
            </a:r>
          </a:p>
          <a:p>
            <a:pPr lvl="0"/>
            <a:r>
              <a:rPr lang="en-GB" sz="1200" dirty="0"/>
              <a:t>So don’t make it a binary choice. Offering more response options reduces the underlying negative connotations of smoking.</a:t>
            </a:r>
          </a:p>
          <a:p>
            <a:pPr lvl="0"/>
            <a:r>
              <a:rPr lang="en-GB" sz="1200" dirty="0"/>
              <a:t>The question ‘normalizes’ being a smoker by assuming the applicant smokes</a:t>
            </a:r>
          </a:p>
          <a:p>
            <a:pPr lvl="0"/>
            <a:r>
              <a:rPr lang="en-GB" sz="1200" dirty="0"/>
              <a:t>The response options have been increased so that our significant cut-off is disguised</a:t>
            </a:r>
          </a:p>
          <a:p>
            <a:pPr lvl="0"/>
            <a:r>
              <a:rPr lang="en-GB" sz="1200" dirty="0"/>
              <a:t>It also anchors on the higher number. The options were reversed so that ‘Never’ is the last option</a:t>
            </a:r>
          </a:p>
          <a:p>
            <a:pPr lvl="0"/>
            <a:r>
              <a:rPr lang="en-GB" sz="1200" dirty="0"/>
              <a:t>This resulted in a 33% disclosure rate with, interestingly, the main increase in disclosure from those who smoke less than 10 per day.</a:t>
            </a:r>
          </a:p>
          <a:p>
            <a:pPr lvl="0"/>
            <a:r>
              <a:rPr lang="en-GB" sz="1200" dirty="0"/>
              <a:t>Something to test. How about we use the social norm as well to remove the stigma?</a:t>
            </a:r>
          </a:p>
        </p:txBody>
      </p:sp>
    </p:spTree>
    <p:extLst>
      <p:ext uri="{BB962C8B-B14F-4D97-AF65-F5344CB8AC3E}">
        <p14:creationId xmlns:p14="http://schemas.microsoft.com/office/powerpoint/2010/main" val="525759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Image Placeholder 9"/>
          <p:cNvSpPr>
            <a:spLocks noGrp="1" noRot="1" noChangeAspect="1"/>
          </p:cNvSpPr>
          <p:nvPr>
            <p:ph type="sldImg"/>
          </p:nvPr>
        </p:nvSpPr>
        <p:spPr>
          <a:xfrm>
            <a:off x="360363" y="411163"/>
            <a:ext cx="6056312" cy="3406775"/>
          </a:xfrm>
        </p:spPr>
      </p:sp>
      <p:sp>
        <p:nvSpPr>
          <p:cNvPr id="11" name="Notes Placeholder 10"/>
          <p:cNvSpPr>
            <a:spLocks noGrp="1"/>
          </p:cNvSpPr>
          <p:nvPr>
            <p:ph type="body" idx="1"/>
          </p:nvPr>
        </p:nvSpPr>
        <p:spPr>
          <a:xfrm>
            <a:off x="360152" y="4289266"/>
            <a:ext cx="5822527" cy="3987959"/>
          </a:xfrm>
        </p:spPr>
        <p:txBody>
          <a:bodyPr/>
          <a:lstStyle/>
          <a:p>
            <a:r>
              <a:rPr lang="en-GB" dirty="0"/>
              <a:t>Thank you and intro</a:t>
            </a:r>
          </a:p>
          <a:p>
            <a:pPr lvl="0"/>
            <a:r>
              <a:rPr lang="en-GB" sz="1200" dirty="0"/>
              <a:t>Today </a:t>
            </a:r>
          </a:p>
          <a:p>
            <a:pPr lvl="1"/>
            <a:r>
              <a:rPr lang="en-GB" sz="1100" dirty="0"/>
              <a:t>BS and its role within finance and insurance. </a:t>
            </a:r>
          </a:p>
          <a:p>
            <a:pPr lvl="1"/>
            <a:r>
              <a:rPr lang="en-GB" sz="1100" dirty="0"/>
              <a:t>Where I believe it should be applied,  how it can and how it already is being applied</a:t>
            </a:r>
          </a:p>
          <a:p>
            <a:pPr lvl="1"/>
            <a:r>
              <a:rPr lang="en-GB" sz="1100" dirty="0"/>
              <a:t>Academic and practical</a:t>
            </a:r>
          </a:p>
          <a:p>
            <a:pPr lvl="1"/>
            <a:r>
              <a:rPr lang="en-GB" sz="1100" dirty="0"/>
              <a:t>A number of practical examples – ours and others. Practical, replicable, scalable – making a difference in the real world. </a:t>
            </a:r>
          </a:p>
          <a:p>
            <a:pPr lvl="1"/>
            <a:r>
              <a:rPr lang="en-GB" sz="1100" dirty="0"/>
              <a:t>Some people may have heard of behavioural science/economics but don’t really know what it is and how it is relevant to your specific work</a:t>
            </a:r>
          </a:p>
          <a:p>
            <a:pPr lvl="0"/>
            <a:r>
              <a:rPr lang="en-GB" sz="1200" dirty="0"/>
              <a:t>Questions at the end but if anything not clear then ask. I’ll also be asking you some questions!</a:t>
            </a:r>
          </a:p>
          <a:p>
            <a:pPr lvl="0"/>
            <a:r>
              <a:rPr lang="en-GB" sz="1200" dirty="0"/>
              <a:t>So why are we even talking about behavioural science?</a:t>
            </a:r>
          </a:p>
        </p:txBody>
      </p:sp>
    </p:spTree>
    <p:extLst>
      <p:ext uri="{BB962C8B-B14F-4D97-AF65-F5344CB8AC3E}">
        <p14:creationId xmlns:p14="http://schemas.microsoft.com/office/powerpoint/2010/main" val="1234504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Tree>
    <p:extLst>
      <p:ext uri="{BB962C8B-B14F-4D97-AF65-F5344CB8AC3E}">
        <p14:creationId xmlns:p14="http://schemas.microsoft.com/office/powerpoint/2010/main" val="22186886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a:p>
        </p:txBody>
      </p:sp>
      <p:sp>
        <p:nvSpPr>
          <p:cNvPr id="4" name="Slide Number Placeholder 3"/>
          <p:cNvSpPr>
            <a:spLocks noGrp="1"/>
          </p:cNvSpPr>
          <p:nvPr>
            <p:ph type="sldNum" sz="quarter" idx="5"/>
          </p:nvPr>
        </p:nvSpPr>
        <p:spPr/>
        <p:txBody>
          <a:bodyPr/>
          <a:lstStyle/>
          <a:p>
            <a:fld id="{B4FEBAD6-8112-EE44-9A46-D6B5D4EF0ECC}" type="slidenum">
              <a:rPr lang="en-US" smtClean="0"/>
              <a:t>47</a:t>
            </a:fld>
            <a:endParaRPr lang="en-US"/>
          </a:p>
        </p:txBody>
      </p:sp>
    </p:spTree>
    <p:extLst>
      <p:ext uri="{BB962C8B-B14F-4D97-AF65-F5344CB8AC3E}">
        <p14:creationId xmlns:p14="http://schemas.microsoft.com/office/powerpoint/2010/main" val="2719285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B4FEBAD6-8112-EE44-9A46-D6B5D4EF0ECC}" type="slidenum">
              <a:rPr lang="en-US" smtClean="0"/>
              <a:t>50</a:t>
            </a:fld>
            <a:endParaRPr lang="en-US"/>
          </a:p>
        </p:txBody>
      </p:sp>
    </p:spTree>
    <p:extLst>
      <p:ext uri="{BB962C8B-B14F-4D97-AF65-F5344CB8AC3E}">
        <p14:creationId xmlns:p14="http://schemas.microsoft.com/office/powerpoint/2010/main" val="285882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err="1"/>
              <a:t>Comentar</a:t>
            </a:r>
            <a:r>
              <a:rPr lang="en-US" b="1" i="1" dirty="0"/>
              <a:t> </a:t>
            </a:r>
            <a:r>
              <a:rPr lang="en-US" b="1" i="1" dirty="0" err="1"/>
              <a:t>en</a:t>
            </a:r>
            <a:r>
              <a:rPr lang="en-US" b="1" i="1" dirty="0"/>
              <a:t> </a:t>
            </a:r>
            <a:r>
              <a:rPr lang="en-US" b="1" i="1" dirty="0" err="1"/>
              <a:t>esta</a:t>
            </a:r>
            <a:r>
              <a:rPr lang="en-US" b="1" i="1" dirty="0"/>
              <a:t> </a:t>
            </a:r>
            <a:r>
              <a:rPr lang="en-US" b="1" i="1" dirty="0" err="1"/>
              <a:t>lámina</a:t>
            </a:r>
            <a:r>
              <a:rPr lang="en-US" b="1" i="1" dirty="0"/>
              <a:t> lo que </a:t>
            </a:r>
            <a:r>
              <a:rPr lang="en-US" b="1" i="1" dirty="0" err="1"/>
              <a:t>en</a:t>
            </a:r>
            <a:r>
              <a:rPr lang="en-US" b="1" i="1" dirty="0"/>
              <a:t> </a:t>
            </a:r>
            <a:r>
              <a:rPr lang="en-US" b="1" i="1" dirty="0" err="1"/>
              <a:t>el</a:t>
            </a:r>
            <a:r>
              <a:rPr lang="en-US" b="1" i="1" dirty="0"/>
              <a:t> </a:t>
            </a:r>
            <a:r>
              <a:rPr lang="en-US" b="1" i="1" dirty="0" err="1"/>
              <a:t>año</a:t>
            </a:r>
            <a:r>
              <a:rPr lang="en-US" b="1" i="1" dirty="0"/>
              <a:t> 2001, </a:t>
            </a:r>
            <a:r>
              <a:rPr lang="en-US" b="1" i="1" dirty="0" err="1"/>
              <a:t>despues</a:t>
            </a:r>
            <a:r>
              <a:rPr lang="en-US" b="1" i="1" dirty="0"/>
              <a:t> de 9/11 me </a:t>
            </a:r>
            <a:r>
              <a:rPr lang="en-US" b="1" i="1" dirty="0" err="1"/>
              <a:t>comentó</a:t>
            </a:r>
            <a:r>
              <a:rPr lang="en-US" b="1" i="1" dirty="0"/>
              <a:t> </a:t>
            </a:r>
            <a:r>
              <a:rPr lang="en-US" b="1" i="1" dirty="0" err="1"/>
              <a:t>el</a:t>
            </a:r>
            <a:r>
              <a:rPr lang="en-US" b="1" i="1" dirty="0"/>
              <a:t> </a:t>
            </a:r>
            <a:r>
              <a:rPr lang="en-US" b="1" i="1" dirty="0" err="1"/>
              <a:t>Gurú</a:t>
            </a:r>
            <a:r>
              <a:rPr lang="en-US" b="1" i="1" dirty="0"/>
              <a:t> de Reaseguro y </a:t>
            </a:r>
            <a:r>
              <a:rPr lang="en-US" b="1" i="1" dirty="0" err="1"/>
              <a:t>muertes</a:t>
            </a:r>
            <a:r>
              <a:rPr lang="en-US" b="1" i="1" dirty="0"/>
              <a:t> </a:t>
            </a:r>
            <a:r>
              <a:rPr lang="en-US" b="1" i="1" dirty="0" err="1"/>
              <a:t>directas</a:t>
            </a:r>
            <a:r>
              <a:rPr lang="en-US" b="1" i="1" dirty="0"/>
              <a:t> e </a:t>
            </a:r>
            <a:r>
              <a:rPr lang="en-US" b="1" i="1" dirty="0" err="1"/>
              <a:t>indirectas</a:t>
            </a:r>
            <a:r>
              <a:rPr lang="en-US" b="1" i="1" dirty="0"/>
              <a:t>.</a:t>
            </a:r>
          </a:p>
        </p:txBody>
      </p:sp>
    </p:spTree>
    <p:extLst>
      <p:ext uri="{BB962C8B-B14F-4D97-AF65-F5344CB8AC3E}">
        <p14:creationId xmlns:p14="http://schemas.microsoft.com/office/powerpoint/2010/main" val="119095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1695697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9</a:t>
            </a:fld>
            <a:endParaRPr lang="en-US"/>
          </a:p>
        </p:txBody>
      </p:sp>
      <p:pic>
        <p:nvPicPr>
          <p:cNvPr id="6" name="Picture 5">
            <a:extLst>
              <a:ext uri="{FF2B5EF4-FFF2-40B4-BE49-F238E27FC236}">
                <a16:creationId xmlns:a16="http://schemas.microsoft.com/office/drawing/2014/main" id="{6F7D27CF-D17A-4A73-A00D-AD26AB2FCEE1}"/>
              </a:ext>
            </a:extLst>
          </p:cNvPr>
          <p:cNvPicPr>
            <a:picLocks noChangeAspect="1"/>
          </p:cNvPicPr>
          <p:nvPr/>
        </p:nvPicPr>
        <p:blipFill>
          <a:blip r:embed="rId3"/>
          <a:stretch>
            <a:fillRect/>
          </a:stretch>
        </p:blipFill>
        <p:spPr>
          <a:xfrm>
            <a:off x="827902" y="4471358"/>
            <a:ext cx="5344298" cy="3529642"/>
          </a:xfrm>
          <a:prstGeom prst="rect">
            <a:avLst/>
          </a:prstGeom>
        </p:spPr>
      </p:pic>
    </p:spTree>
    <p:extLst>
      <p:ext uri="{BB962C8B-B14F-4D97-AF65-F5344CB8AC3E}">
        <p14:creationId xmlns:p14="http://schemas.microsoft.com/office/powerpoint/2010/main" val="2576572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FEBAD6-8112-EE44-9A46-D6B5D4EF0ECC}" type="slidenum">
              <a:rPr lang="en-US" smtClean="0"/>
              <a:t>10</a:t>
            </a:fld>
            <a:endParaRPr lang="en-US"/>
          </a:p>
        </p:txBody>
      </p:sp>
    </p:spTree>
    <p:extLst>
      <p:ext uri="{BB962C8B-B14F-4D97-AF65-F5344CB8AC3E}">
        <p14:creationId xmlns:p14="http://schemas.microsoft.com/office/powerpoint/2010/main" val="338544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427942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p:txBody>
      </p:sp>
    </p:spTree>
    <p:extLst>
      <p:ext uri="{BB962C8B-B14F-4D97-AF65-F5344CB8AC3E}">
        <p14:creationId xmlns:p14="http://schemas.microsoft.com/office/powerpoint/2010/main" val="2850036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image" Target="../media/image13.emf"/><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0" y="0"/>
            <a:ext cx="12192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79" y="1021080"/>
            <a:ext cx="1027311" cy="369832"/>
          </a:xfrm>
          <a:prstGeom prst="rect">
            <a:avLst/>
          </a:prstGeom>
        </p:spPr>
      </p:pic>
    </p:spTree>
    <p:extLst>
      <p:ext uri="{BB962C8B-B14F-4D97-AF65-F5344CB8AC3E}">
        <p14:creationId xmlns:p14="http://schemas.microsoft.com/office/powerpoint/2010/main" val="250562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FF4B-0CF2-40F9-83AF-6499868E99A5}"/>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7BC2DDC-E0C1-B94B-8862-828F19398BD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B1E77DA-5A4D-9747-9680-AE34E6E06F06}"/>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1456567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8B66B5-7088-9E4A-83AB-437592520F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6821"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rgbClr val="E31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4709057" cy="1203642"/>
          </a:xfrm>
        </p:spPr>
        <p:txBody>
          <a:bodyPr>
            <a:normAutofit/>
          </a:bodyPr>
          <a:lstStyle>
            <a:lvl1pPr marL="0" indent="0">
              <a:lnSpc>
                <a:spcPct val="100000"/>
              </a:lnSpc>
              <a:buNone/>
              <a:defRPr sz="3600" b="0">
                <a:solidFill>
                  <a:schemeClr val="bg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4709057" cy="426402"/>
          </a:xfrm>
        </p:spPr>
        <p:txBody>
          <a:bodyPr>
            <a:normAutofit/>
          </a:bodyPr>
          <a:lstStyle>
            <a:lvl1pPr marL="0" indent="0">
              <a:lnSpc>
                <a:spcPct val="100000"/>
              </a:lnSpc>
              <a:buNone/>
              <a:defRPr sz="2400" b="0">
                <a:solidFill>
                  <a:schemeClr val="bg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bg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bg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479" y="1021937"/>
            <a:ext cx="1027311" cy="368119"/>
          </a:xfrm>
          <a:prstGeom prst="rect">
            <a:avLst/>
          </a:prstGeom>
        </p:spPr>
      </p:pic>
    </p:spTree>
    <p:extLst>
      <p:ext uri="{BB962C8B-B14F-4D97-AF65-F5344CB8AC3E}">
        <p14:creationId xmlns:p14="http://schemas.microsoft.com/office/powerpoint/2010/main" val="24550837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688A89-0A1A-AF45-BAC3-0EA309D928A6}"/>
              </a:ext>
            </a:extLst>
          </p:cNvPr>
          <p:cNvSpPr>
            <a:spLocks noGrp="1"/>
          </p:cNvSpPr>
          <p:nvPr>
            <p:ph type="pic" sz="quarter" idx="17" hasCustomPrompt="1"/>
          </p:nvPr>
        </p:nvSpPr>
        <p:spPr>
          <a:xfrm>
            <a:off x="0" y="0"/>
            <a:ext cx="12192000" cy="6858000"/>
          </a:xfrm>
        </p:spPr>
        <p:txBody>
          <a:bodyPr rIns="73152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3479" y="1021080"/>
            <a:ext cx="1027311" cy="369832"/>
          </a:xfrm>
          <a:prstGeom prst="rect">
            <a:avLst/>
          </a:prstGeom>
        </p:spPr>
      </p:pic>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4041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1"/>
            <a:ext cx="65074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1021080"/>
            <a:ext cx="1027311" cy="369832"/>
          </a:xfrm>
          <a:prstGeom prst="rect">
            <a:avLst/>
          </a:prstGeom>
        </p:spPr>
      </p:pic>
    </p:spTree>
    <p:extLst>
      <p:ext uri="{BB962C8B-B14F-4D97-AF65-F5344CB8AC3E}">
        <p14:creationId xmlns:p14="http://schemas.microsoft.com/office/powerpoint/2010/main" val="26484787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1021080"/>
            <a:ext cx="1027311" cy="369832"/>
          </a:xfrm>
          <a:prstGeom prst="rect">
            <a:avLst/>
          </a:prstGeom>
        </p:spPr>
      </p:pic>
      <p:sp>
        <p:nvSpPr>
          <p:cNvPr id="3" name="Picture Placeholder 2">
            <a:extLst>
              <a:ext uri="{FF2B5EF4-FFF2-40B4-BE49-F238E27FC236}">
                <a16:creationId xmlns:a16="http://schemas.microsoft.com/office/drawing/2014/main" id="{7004B039-FB99-7448-B28C-BAAC1AAF1D7A}"/>
              </a:ext>
            </a:extLst>
          </p:cNvPr>
          <p:cNvSpPr>
            <a:spLocks noGrp="1"/>
          </p:cNvSpPr>
          <p:nvPr>
            <p:ph type="pic" sz="quarter" idx="17" hasCustomPrompt="1"/>
          </p:nvPr>
        </p:nvSpPr>
        <p:spPr>
          <a:xfrm>
            <a:off x="6096000" y="0"/>
            <a:ext cx="6096000" cy="6858000"/>
          </a:xfrm>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16898210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reak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2641"/>
          <a:stretch/>
        </p:blipFill>
        <p:spPr>
          <a:xfrm flipH="1">
            <a:off x="-1" y="0"/>
            <a:ext cx="12192001"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0"/>
            <a:ext cx="6141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935E1B3-8338-49CA-839B-940E469CB580}"/>
              </a:ext>
            </a:extLst>
          </p:cNvPr>
          <p:cNvCxnSpPr/>
          <p:nvPr/>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B3EA63-141D-A145-9551-C6345E4679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3046" y="1001768"/>
            <a:ext cx="1027311" cy="369832"/>
          </a:xfrm>
          <a:prstGeom prst="rect">
            <a:avLst/>
          </a:prstGeom>
        </p:spPr>
      </p:pic>
    </p:spTree>
    <p:extLst>
      <p:ext uri="{BB962C8B-B14F-4D97-AF65-F5344CB8AC3E}">
        <p14:creationId xmlns:p14="http://schemas.microsoft.com/office/powerpoint/2010/main" val="281109334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Tree>
    <p:extLst>
      <p:ext uri="{BB962C8B-B14F-4D97-AF65-F5344CB8AC3E}">
        <p14:creationId xmlns:p14="http://schemas.microsoft.com/office/powerpoint/2010/main" val="12363366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Break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
        <p:nvSpPr>
          <p:cNvPr id="3" name="Picture Placeholder 2">
            <a:extLst>
              <a:ext uri="{FF2B5EF4-FFF2-40B4-BE49-F238E27FC236}">
                <a16:creationId xmlns:a16="http://schemas.microsoft.com/office/drawing/2014/main" id="{0FCFE907-23E3-E441-AEF0-BE83E751D456}"/>
              </a:ext>
            </a:extLst>
          </p:cNvPr>
          <p:cNvSpPr>
            <a:spLocks noGrp="1"/>
          </p:cNvSpPr>
          <p:nvPr>
            <p:ph type="pic" sz="quarter" idx="14" hasCustomPrompt="1"/>
          </p:nvPr>
        </p:nvSpPr>
        <p:spPr>
          <a:xfrm>
            <a:off x="0" y="0"/>
            <a:ext cx="12192000" cy="4648200"/>
          </a:xfrm>
        </p:spPr>
        <p:txBody>
          <a:bodyPr anchor="ctr"/>
          <a:lstStyle>
            <a:lvl1pPr marL="0" indent="0" algn="ctr">
              <a:buNone/>
              <a:defRPr sz="2400"/>
            </a:lvl1pPr>
          </a:lstStyle>
          <a:p>
            <a:r>
              <a:rPr lang="en-US" dirty="0"/>
              <a:t>Click to insert picture</a:t>
            </a:r>
          </a:p>
        </p:txBody>
      </p:sp>
    </p:spTree>
    <p:extLst>
      <p:ext uri="{BB962C8B-B14F-4D97-AF65-F5344CB8AC3E}">
        <p14:creationId xmlns:p14="http://schemas.microsoft.com/office/powerpoint/2010/main" val="3660365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6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spTree>
    <p:extLst>
      <p:ext uri="{BB962C8B-B14F-4D97-AF65-F5344CB8AC3E}">
        <p14:creationId xmlns:p14="http://schemas.microsoft.com/office/powerpoint/2010/main" val="2827535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FF4B-0CF2-40F9-83AF-6499868E99A5}"/>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7BC2DDC-E0C1-B94B-8862-828F19398BD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B1E77DA-5A4D-9747-9680-AE34E6E06F06}"/>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253011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6B7480-FF19-AE4D-B9C6-AC65C3701B8C}"/>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5CA2AC1-74A9-254E-BEF6-EA6483C0CEC5}"/>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002040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6B7480-FF19-AE4D-B9C6-AC65C3701B8C}"/>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5CA2AC1-74A9-254E-BEF6-EA6483C0CEC5}"/>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386239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sz="3000"/>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3" y="1529369"/>
            <a:ext cx="11163301" cy="4374516"/>
          </a:xfrm>
        </p:spPr>
        <p:txBody>
          <a:bodyPr/>
          <a:lstStyle>
            <a:lvl1pPr>
              <a:defRPr sz="2400"/>
            </a:lvl1pPr>
            <a:lvl2pPr>
              <a:defRPr sz="2100"/>
            </a:lvl2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698304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no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p:txBody>
          <a:bodyPr/>
          <a:lstStyle>
            <a:lvl1pPr>
              <a:defRPr sz="2400"/>
            </a:lvl1pPr>
            <a:lvl2pPr>
              <a:defRPr sz="21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9A1A6B95-B548-A646-B920-519E2D55B1FD}"/>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F75442A-D8EE-374B-BB1F-234410561BA3}"/>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5183309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28066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541911" y="2070064"/>
            <a:ext cx="530352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28979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518099" y="1538605"/>
            <a:ext cx="531265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1066623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4575491"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598" y="1546769"/>
            <a:ext cx="3849279" cy="441148"/>
          </a:xfrm>
        </p:spPr>
        <p:txBody>
          <a:bodyPr anchor="b"/>
          <a:lstStyle>
            <a:lvl1pPr marL="0" indent="0">
              <a:buNone/>
              <a:defRPr sz="2200" b="0">
                <a:solidFill>
                  <a:srgbClr val="0060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4585492"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8561388"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8561386"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4" name="Text Placeholder 8">
            <a:extLst>
              <a:ext uri="{FF2B5EF4-FFF2-40B4-BE49-F238E27FC236}">
                <a16:creationId xmlns:a16="http://schemas.microsoft.com/office/drawing/2014/main" id="{61FA7CBB-415B-A648-8A27-5DBC56F12A9E}"/>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B6F0BC6D-95DF-3A4F-9CEA-975755E53201}"/>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C51E05E-5CF6-3B4C-9240-41CDC59114F9}"/>
              </a:ext>
            </a:extLst>
          </p:cNvPr>
          <p:cNvSpPr>
            <a:spLocks noGrp="1"/>
          </p:cNvSpPr>
          <p:nvPr>
            <p:ph type="sldNum" sz="quarter" idx="19"/>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2164993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883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346567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3469108"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632251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632785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546523FE-128C-4D13-8173-B5E02238C9A1}"/>
              </a:ext>
            </a:extLst>
          </p:cNvPr>
          <p:cNvSpPr>
            <a:spLocks noGrp="1"/>
          </p:cNvSpPr>
          <p:nvPr>
            <p:ph sz="half" idx="18"/>
          </p:nvPr>
        </p:nvSpPr>
        <p:spPr>
          <a:xfrm>
            <a:off x="9187357"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F61B9639-1E11-46E6-A6D1-CC45BABE8FC7}"/>
              </a:ext>
            </a:extLst>
          </p:cNvPr>
          <p:cNvSpPr>
            <a:spLocks noGrp="1"/>
          </p:cNvSpPr>
          <p:nvPr>
            <p:ph type="body" idx="19"/>
          </p:nvPr>
        </p:nvSpPr>
        <p:spPr>
          <a:xfrm>
            <a:off x="9187357"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7" name="Text Placeholder 8">
            <a:extLst>
              <a:ext uri="{FF2B5EF4-FFF2-40B4-BE49-F238E27FC236}">
                <a16:creationId xmlns:a16="http://schemas.microsoft.com/office/drawing/2014/main" id="{096356B8-78F4-9548-A1AA-CBA92E48C859}"/>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D60086B4-52CD-5745-BDF8-427ED9A14C13}"/>
              </a:ext>
            </a:extLst>
          </p:cNvPr>
          <p:cNvSpPr>
            <a:spLocks noGrp="1"/>
          </p:cNvSpPr>
          <p:nvPr>
            <p:ph type="ftr" sz="quarter" idx="20"/>
          </p:nvPr>
        </p:nvSpPr>
        <p:spPr/>
        <p:txBody>
          <a:bodyPr/>
          <a:lstStyle/>
          <a:p>
            <a:endParaRPr lang="en-US" dirty="0"/>
          </a:p>
        </p:txBody>
      </p:sp>
      <p:sp>
        <p:nvSpPr>
          <p:cNvPr id="8" name="Slide Number Placeholder 7">
            <a:extLst>
              <a:ext uri="{FF2B5EF4-FFF2-40B4-BE49-F238E27FC236}">
                <a16:creationId xmlns:a16="http://schemas.microsoft.com/office/drawing/2014/main" id="{A8D64F71-F5B5-D340-B848-11EBDD0A7C6C}"/>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80591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with image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7090" y="365126"/>
            <a:ext cx="5886077"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500064"/>
            <a:ext cx="5883568" cy="4308910"/>
          </a:xfrm>
        </p:spPr>
        <p:txBody>
          <a:bodyPr/>
          <a:lstStyle>
            <a:lvl1pPr marL="228600" indent="-228600">
              <a:spcAft>
                <a:spcPts val="600"/>
              </a:spcAft>
              <a:defRPr sz="2400"/>
            </a:lvl1pPr>
            <a:lvl2pPr marL="461963" indent="-231775">
              <a:spcAft>
                <a:spcPts val="600"/>
              </a:spcAft>
              <a:tabLst/>
              <a:defRPr sz="2100"/>
            </a:lvl2pPr>
            <a:lvl3pPr marL="685800" indent="-223838">
              <a:spcAft>
                <a:spcPts val="600"/>
              </a:spcAft>
              <a:tabLst/>
              <a:defRPr/>
            </a:lvl3pPr>
            <a:lvl4pPr marL="685800" indent="-223838">
              <a:spcAft>
                <a:spcPts val="600"/>
              </a:spcAft>
              <a:tabLst/>
              <a:defRPr/>
            </a:lvl4pPr>
            <a:lvl5pPr marL="685800" indent="-223838">
              <a:spcAft>
                <a:spcPts val="6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6766560" y="365126"/>
            <a:ext cx="5425440" cy="557283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7223125" y="3854369"/>
            <a:ext cx="4968875" cy="1709928"/>
          </a:xfrm>
          <a:solidFill>
            <a:schemeClr val="bg1">
              <a:alpha val="78000"/>
            </a:schemeClr>
          </a:solidFill>
        </p:spPr>
        <p:txBody>
          <a:bodyPr vert="horz" lIns="640080" tIns="274320" rIns="91440" bIns="91440" rtlCol="0">
            <a:noAutofit/>
          </a:bodyPr>
          <a:lstStyle>
            <a:lvl1pPr>
              <a:lnSpc>
                <a:spcPct val="100000"/>
              </a:lnSpc>
              <a:defRPr lang="en-US" sz="2000" b="1" kern="1200" dirty="0">
                <a:solidFill>
                  <a:schemeClr val="accent1"/>
                </a:solidFill>
                <a:latin typeface="Arial" panose="020B0604020202020204" pitchFamily="34" charset="0"/>
                <a:ea typeface="+mn-ea"/>
                <a:cs typeface="Arial" panose="020B0604020202020204" pitchFamily="34" charset="0"/>
              </a:defRPr>
            </a:lvl1pPr>
            <a:lvl2pPr marL="174625" indent="-174625">
              <a:lnSpc>
                <a:spcPct val="100000"/>
              </a:lnSpc>
              <a:defRPr lang="en-US" dirty="0"/>
            </a:lvl2pPr>
            <a:lvl3pPr marL="174625" indent="-174625">
              <a:lnSpc>
                <a:spcPct val="100000"/>
              </a:lnSpc>
              <a:defRPr lang="en-US" dirty="0"/>
            </a:lvl3pPr>
            <a:lvl4pPr marL="174625" indent="-174625">
              <a:lnSpc>
                <a:spcPct val="100000"/>
              </a:lnSpc>
              <a:defRPr lang="en-US" dirty="0"/>
            </a:lvl4pPr>
            <a:lvl5pPr marL="174625" indent="-174625">
              <a:lnSpc>
                <a:spcPct val="100000"/>
              </a:lnSpc>
              <a:defRPr lang="en-US" dirty="0"/>
            </a:lvl5pPr>
          </a:lstStyle>
          <a:p>
            <a:pPr marL="0" lvl="0" indent="0">
              <a:lnSpc>
                <a:spcPct val="120000"/>
              </a:lnSpc>
              <a:spcBef>
                <a:spcPts val="0"/>
              </a:spcBef>
              <a:buNone/>
            </a:pPr>
            <a:r>
              <a:rPr lang="en-US" dirty="0"/>
              <a:t>Edit Master text styles</a:t>
            </a:r>
          </a:p>
          <a:p>
            <a:pPr marL="0" lvl="1" indent="0">
              <a:lnSpc>
                <a:spcPct val="120000"/>
              </a:lnSpc>
              <a:spcBef>
                <a:spcPts val="0"/>
              </a:spcBef>
              <a:buNone/>
            </a:pPr>
            <a:r>
              <a:rPr lang="en-US" dirty="0"/>
              <a:t>Second level</a:t>
            </a:r>
          </a:p>
          <a:p>
            <a:pPr marL="0" lvl="2" indent="0">
              <a:lnSpc>
                <a:spcPct val="120000"/>
              </a:lnSpc>
              <a:spcBef>
                <a:spcPts val="0"/>
              </a:spcBef>
              <a:buNone/>
            </a:pPr>
            <a:r>
              <a:rPr lang="en-US" dirty="0"/>
              <a:t>Third level</a:t>
            </a:r>
          </a:p>
        </p:txBody>
      </p:sp>
      <p:sp>
        <p:nvSpPr>
          <p:cNvPr id="19" name="Text Placeholder 8">
            <a:extLst>
              <a:ext uri="{FF2B5EF4-FFF2-40B4-BE49-F238E27FC236}">
                <a16:creationId xmlns:a16="http://schemas.microsoft.com/office/drawing/2014/main" id="{BADAC806-CD49-404E-BEE2-29C83F7E3758}"/>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BF5E8870-FA9F-5E4A-A39A-AFE99B57508A}"/>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A9972EAC-5666-304E-BDFF-A0FE0AF5605B}"/>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3815868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 with icon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9600" y="365126"/>
            <a:ext cx="6412682"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494093"/>
            <a:ext cx="6412088" cy="4026535"/>
          </a:xfrm>
        </p:spPr>
        <p:txBody>
          <a:bodyPr/>
          <a:lstStyle>
            <a:lvl1pPr>
              <a:defRPr sz="24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12116" y="989965"/>
            <a:ext cx="643107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11" name="Content Placeholder 9">
            <a:extLst>
              <a:ext uri="{FF2B5EF4-FFF2-40B4-BE49-F238E27FC236}">
                <a16:creationId xmlns:a16="http://schemas.microsoft.com/office/drawing/2014/main" id="{9E05CD90-7AF6-4F3B-84B8-86626876A4FB}"/>
              </a:ext>
            </a:extLst>
          </p:cNvPr>
          <p:cNvSpPr>
            <a:spLocks noGrp="1"/>
          </p:cNvSpPr>
          <p:nvPr>
            <p:ph sz="quarter" idx="15"/>
          </p:nvPr>
        </p:nvSpPr>
        <p:spPr>
          <a:xfrm>
            <a:off x="7552267" y="365126"/>
            <a:ext cx="4662312" cy="5572830"/>
          </a:xfrm>
          <a:solidFill>
            <a:schemeClr val="bg1">
              <a:lumMod val="95000"/>
              <a:alpha val="78000"/>
            </a:schemeClr>
          </a:solidFill>
        </p:spPr>
        <p:txBody>
          <a:bodyPr lIns="457200" tIns="1737360" rIns="457200" bIns="91440"/>
          <a:lstStyle>
            <a:lvl1pPr marL="342900" indent="-342900" algn="l" defTabSz="914400" rtl="0" eaLnBrk="1" latinLnBrk="0" hangingPunct="1">
              <a:lnSpc>
                <a:spcPct val="100000"/>
              </a:lnSpc>
              <a:spcBef>
                <a:spcPts val="0"/>
              </a:spcBef>
              <a:spcAft>
                <a:spcPts val="1200"/>
              </a:spcAft>
              <a:buClr>
                <a:srgbClr val="006086"/>
              </a:buClr>
              <a:buFont typeface="Wingdings" pitchFamily="2" charset="2"/>
              <a:buChar char="§"/>
              <a:defRPr lang="en-US" sz="2000" b="1" kern="1200" dirty="0">
                <a:solidFill>
                  <a:schemeClr val="accent2"/>
                </a:solidFill>
                <a:latin typeface="Arial" panose="020B0604020202020204" pitchFamily="34" charset="0"/>
                <a:ea typeface="+mn-ea"/>
                <a:cs typeface="Arial" panose="020B0604020202020204" pitchFamily="34" charset="0"/>
              </a:defRPr>
            </a:lvl1pPr>
            <a:lvl2pPr marL="173038" indent="-173038">
              <a:spcBef>
                <a:spcPts val="0"/>
              </a:spcBef>
              <a:spcAft>
                <a:spcPts val="1200"/>
              </a:spcAft>
              <a:buClr>
                <a:schemeClr val="accent2"/>
              </a:buClr>
              <a:buFont typeface="Wingdings" pitchFamily="2" charset="2"/>
              <a:buChar char="§"/>
              <a:defRPr>
                <a:solidFill>
                  <a:schemeClr val="tx2"/>
                </a:solidFill>
              </a:defRPr>
            </a:lvl2pPr>
            <a:lvl3pPr marL="173038" indent="-173038">
              <a:spcBef>
                <a:spcPts val="0"/>
              </a:spcBef>
              <a:spcAft>
                <a:spcPts val="1200"/>
              </a:spcAft>
              <a:buClr>
                <a:schemeClr val="accent2"/>
              </a:buClr>
              <a:buFont typeface="Wingdings" pitchFamily="2" charset="2"/>
              <a:buChar char="§"/>
              <a:defRPr>
                <a:solidFill>
                  <a:schemeClr val="tx2"/>
                </a:solidFill>
              </a:defRPr>
            </a:lvl3pPr>
            <a:lvl4pPr marL="173038" indent="-173038">
              <a:spcBef>
                <a:spcPts val="0"/>
              </a:spcBef>
              <a:spcAft>
                <a:spcPts val="1200"/>
              </a:spcAft>
              <a:buClr>
                <a:schemeClr val="accent2"/>
              </a:buClr>
              <a:buFont typeface="Wingdings" pitchFamily="2" charset="2"/>
              <a:buChar char="§"/>
              <a:defRPr>
                <a:solidFill>
                  <a:schemeClr val="tx2"/>
                </a:solidFill>
              </a:defRPr>
            </a:lvl4pPr>
            <a:lvl5pPr marL="173038" indent="-173038">
              <a:spcBef>
                <a:spcPts val="0"/>
              </a:spcBef>
              <a:spcAft>
                <a:spcPts val="1200"/>
              </a:spcAft>
              <a:buClr>
                <a:schemeClr val="accent2"/>
              </a:buClr>
              <a:buFont typeface="Wingdings" pitchFamily="2" charset="2"/>
              <a:buChar char="§"/>
              <a:defRPr>
                <a:solidFill>
                  <a:schemeClr val="tx2"/>
                </a:solidFill>
              </a:defRPr>
            </a:lvl5pPr>
          </a:lstStyle>
          <a:p>
            <a:pPr marL="169863" lvl="0"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Click to edit Master text styles</a:t>
            </a:r>
          </a:p>
          <a:p>
            <a:pPr marL="169863" lvl="1"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Second level</a:t>
            </a:r>
          </a:p>
          <a:p>
            <a:pPr marL="169863" lvl="2"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Third level</a:t>
            </a:r>
          </a:p>
          <a:p>
            <a:pPr marL="169863" lvl="3"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Fourth level</a:t>
            </a:r>
          </a:p>
          <a:p>
            <a:pPr marL="169863" lvl="4"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Fifth level</a:t>
            </a:r>
            <a:endParaRPr lang="en-US" dirty="0"/>
          </a:p>
        </p:txBody>
      </p:sp>
      <p:sp>
        <p:nvSpPr>
          <p:cNvPr id="12" name="Picture Placeholder 11">
            <a:extLst>
              <a:ext uri="{FF2B5EF4-FFF2-40B4-BE49-F238E27FC236}">
                <a16:creationId xmlns:a16="http://schemas.microsoft.com/office/drawing/2014/main" id="{B4C44B3B-1E11-4A0B-8BDD-A3B0EF68A2B5}"/>
              </a:ext>
            </a:extLst>
          </p:cNvPr>
          <p:cNvSpPr>
            <a:spLocks noGrp="1"/>
          </p:cNvSpPr>
          <p:nvPr>
            <p:ph type="pic" sz="quarter" idx="16" hasCustomPrompt="1"/>
          </p:nvPr>
        </p:nvSpPr>
        <p:spPr>
          <a:xfrm>
            <a:off x="7946849" y="623712"/>
            <a:ext cx="1265237" cy="1263650"/>
          </a:xfrm>
        </p:spPr>
        <p:txBody>
          <a:bodyPr anchor="ctr"/>
          <a:lstStyle>
            <a:lvl1pPr marL="0" indent="0" algn="ctr">
              <a:buNone/>
              <a:defRPr/>
            </a:lvl1pPr>
          </a:lstStyle>
          <a:p>
            <a:r>
              <a:rPr lang="en-US" dirty="0"/>
              <a:t>icon</a:t>
            </a:r>
          </a:p>
        </p:txBody>
      </p:sp>
      <p:sp>
        <p:nvSpPr>
          <p:cNvPr id="6" name="Footer Placeholder 5">
            <a:extLst>
              <a:ext uri="{FF2B5EF4-FFF2-40B4-BE49-F238E27FC236}">
                <a16:creationId xmlns:a16="http://schemas.microsoft.com/office/drawing/2014/main" id="{FE55B33B-2B6D-D64E-8417-BAF280439F71}"/>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D6BD421C-EC2B-0349-B373-0DE102FC88C7}"/>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6378717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Image and call-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1" y="1761064"/>
            <a:ext cx="6096000" cy="4182534"/>
          </a:xfrm>
          <a:solidFill>
            <a:schemeClr val="bg1">
              <a:lumMod val="95000"/>
            </a:schemeClr>
          </a:solidFill>
          <a:ln>
            <a:noFill/>
          </a:ln>
        </p:spPr>
        <p:txBody>
          <a:bodyPr anchor="ctr"/>
          <a:lstStyle>
            <a:lvl1pPr algn="ctr">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6086506" y="1760220"/>
            <a:ext cx="6105494" cy="4183378"/>
          </a:xfrm>
          <a:solidFill>
            <a:schemeClr val="accent2"/>
          </a:solidFill>
          <a:ln>
            <a:noFill/>
          </a:ln>
        </p:spPr>
        <p:txBody>
          <a:bodyPr lIns="457200" tIns="1737360" rIns="365760" bIns="91440"/>
          <a:lstStyle>
            <a:lvl1pPr>
              <a:spcBef>
                <a:spcPts val="0"/>
              </a:spcBef>
              <a:spcAft>
                <a:spcPts val="600"/>
              </a:spcAft>
              <a:buClr>
                <a:schemeClr val="bg1"/>
              </a:buClr>
              <a:defRPr b="1">
                <a:solidFill>
                  <a:schemeClr val="bg1"/>
                </a:solidFill>
              </a:defRPr>
            </a:lvl1pPr>
            <a:lvl2pPr marL="176213" indent="-176213">
              <a:buClr>
                <a:schemeClr val="bg1"/>
              </a:buClr>
              <a:defRPr>
                <a:solidFill>
                  <a:schemeClr val="bg1"/>
                </a:solidFill>
              </a:defRPr>
            </a:lvl2pPr>
            <a:lvl3pPr marL="176213" indent="-176213">
              <a:buClr>
                <a:schemeClr val="bg1"/>
              </a:buClr>
              <a:defRPr>
                <a:solidFill>
                  <a:schemeClr val="bg1"/>
                </a:solidFill>
              </a:defRPr>
            </a:lvl3pPr>
            <a:lvl4pPr marL="176213" indent="-176213">
              <a:buClr>
                <a:schemeClr val="bg1"/>
              </a:buClr>
              <a:defRPr>
                <a:solidFill>
                  <a:schemeClr val="bg1"/>
                </a:solidFill>
              </a:defRPr>
            </a:lvl4pPr>
            <a:lvl5pPr marL="176213" indent="-176213">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Picture Placeholder 11">
            <a:extLst>
              <a:ext uri="{FF2B5EF4-FFF2-40B4-BE49-F238E27FC236}">
                <a16:creationId xmlns:a16="http://schemas.microsoft.com/office/drawing/2014/main" id="{CC5D66B6-F440-4FAE-B94F-A3E3E406F3CB}"/>
              </a:ext>
            </a:extLst>
          </p:cNvPr>
          <p:cNvSpPr>
            <a:spLocks noGrp="1"/>
          </p:cNvSpPr>
          <p:nvPr>
            <p:ph type="pic" sz="quarter" idx="16" hasCustomPrompt="1"/>
          </p:nvPr>
        </p:nvSpPr>
        <p:spPr>
          <a:xfrm>
            <a:off x="6545882" y="2111023"/>
            <a:ext cx="1265237" cy="1263650"/>
          </a:xfrm>
        </p:spPr>
        <p:txBody>
          <a:bodyPr/>
          <a:lstStyle>
            <a:lvl1pPr marL="0" indent="0">
              <a:buNone/>
              <a:defRPr/>
            </a:lvl1pPr>
          </a:lstStyle>
          <a:p>
            <a:r>
              <a:rPr lang="en-US" dirty="0"/>
              <a:t>icon</a:t>
            </a:r>
          </a:p>
        </p:txBody>
      </p:sp>
      <p:sp>
        <p:nvSpPr>
          <p:cNvPr id="13" name="Title 1">
            <a:extLst>
              <a:ext uri="{FF2B5EF4-FFF2-40B4-BE49-F238E27FC236}">
                <a16:creationId xmlns:a16="http://schemas.microsoft.com/office/drawing/2014/main" id="{8E83A7BA-C6A0-4F81-B298-987E7369326D}"/>
              </a:ext>
            </a:extLst>
          </p:cNvPr>
          <p:cNvSpPr>
            <a:spLocks noGrp="1"/>
          </p:cNvSpPr>
          <p:nvPr>
            <p:ph type="title"/>
          </p:nvPr>
        </p:nvSpPr>
        <p:spPr>
          <a:xfrm>
            <a:off x="607315" y="365126"/>
            <a:ext cx="11189573" cy="473074"/>
          </a:xfrm>
        </p:spPr>
        <p:txBody>
          <a:bodyPr/>
          <a:lstStyle/>
          <a:p>
            <a:r>
              <a:rPr lang="en-US"/>
              <a:t>Click to edit Master title style</a:t>
            </a:r>
            <a:endParaRPr lang="en-US" dirty="0"/>
          </a:p>
        </p:txBody>
      </p:sp>
      <p:sp>
        <p:nvSpPr>
          <p:cNvPr id="14" name="Text Placeholder 8">
            <a:extLst>
              <a:ext uri="{FF2B5EF4-FFF2-40B4-BE49-F238E27FC236}">
                <a16:creationId xmlns:a16="http://schemas.microsoft.com/office/drawing/2014/main" id="{7F1D8B7A-AEB5-4940-B042-201EFF8BC36F}"/>
              </a:ext>
            </a:extLst>
          </p:cNvPr>
          <p:cNvSpPr>
            <a:spLocks noGrp="1"/>
          </p:cNvSpPr>
          <p:nvPr>
            <p:ph type="body" sz="quarter" idx="13" hasCustomPrompt="1"/>
          </p:nvPr>
        </p:nvSpPr>
        <p:spPr>
          <a:xfrm>
            <a:off x="609600" y="989965"/>
            <a:ext cx="1120901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Footer Placeholder 3">
            <a:extLst>
              <a:ext uri="{FF2B5EF4-FFF2-40B4-BE49-F238E27FC236}">
                <a16:creationId xmlns:a16="http://schemas.microsoft.com/office/drawing/2014/main" id="{BFFDB285-1071-CB42-A69C-D162C4ECC99F}"/>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2FF896F7-16FC-274E-BEFE-9A01FAA3E2DA}"/>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6370602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hree-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9246" y="365126"/>
            <a:ext cx="11187642"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10955" y="989965"/>
            <a:ext cx="11174644"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600"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4445705"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9" name="Picture Placeholder 6">
            <a:extLst>
              <a:ext uri="{FF2B5EF4-FFF2-40B4-BE49-F238E27FC236}">
                <a16:creationId xmlns:a16="http://schemas.microsoft.com/office/drawing/2014/main" id="{44A688C9-0D01-422A-A78C-22E5E781DD53}"/>
              </a:ext>
            </a:extLst>
          </p:cNvPr>
          <p:cNvSpPr>
            <a:spLocks noGrp="1"/>
          </p:cNvSpPr>
          <p:nvPr>
            <p:ph type="pic" sz="quarter" idx="16"/>
          </p:nvPr>
        </p:nvSpPr>
        <p:spPr>
          <a:xfrm>
            <a:off x="8281809"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9246"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4445351"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3">
            <a:extLst>
              <a:ext uri="{FF2B5EF4-FFF2-40B4-BE49-F238E27FC236}">
                <a16:creationId xmlns:a16="http://schemas.microsoft.com/office/drawing/2014/main" id="{00086D4A-6A05-4CB4-BE62-1FADB959AE1E}"/>
              </a:ext>
            </a:extLst>
          </p:cNvPr>
          <p:cNvSpPr>
            <a:spLocks noGrp="1"/>
          </p:cNvSpPr>
          <p:nvPr>
            <p:ph type="body" sz="quarter" idx="19"/>
          </p:nvPr>
        </p:nvSpPr>
        <p:spPr>
          <a:xfrm>
            <a:off x="8281455"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CA3147CD-BC81-784B-94E1-754F61774171}"/>
              </a:ext>
            </a:extLst>
          </p:cNvPr>
          <p:cNvSpPr>
            <a:spLocks noGrp="1"/>
          </p:cNvSpPr>
          <p:nvPr>
            <p:ph type="ftr" sz="quarter" idx="20"/>
          </p:nvPr>
        </p:nvSpPr>
        <p:spPr/>
        <p:txBody>
          <a:bodyPr/>
          <a:lstStyle/>
          <a:p>
            <a:endParaRPr lang="en-US" dirty="0"/>
          </a:p>
        </p:txBody>
      </p:sp>
      <p:sp>
        <p:nvSpPr>
          <p:cNvPr id="4" name="Slide Number Placeholder 3">
            <a:extLst>
              <a:ext uri="{FF2B5EF4-FFF2-40B4-BE49-F238E27FC236}">
                <a16:creationId xmlns:a16="http://schemas.microsoft.com/office/drawing/2014/main" id="{D349F7F2-9164-BB42-923D-3607FD810033}"/>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9291477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6862" y="365126"/>
            <a:ext cx="11387667"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08803" y="989965"/>
            <a:ext cx="11374437"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599" y="1783646"/>
            <a:ext cx="5375947"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6404572" y="1783646"/>
            <a:ext cx="5375948"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6862" y="4560183"/>
            <a:ext cx="530145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6404572" y="4560183"/>
            <a:ext cx="5403606"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8AD50AFC-1C71-EF47-83C0-4DDF55472A02}"/>
              </a:ext>
            </a:extLst>
          </p:cNvPr>
          <p:cNvSpPr>
            <a:spLocks noGrp="1"/>
          </p:cNvSpPr>
          <p:nvPr>
            <p:ph type="ftr" sz="quarter" idx="19"/>
          </p:nvPr>
        </p:nvSpPr>
        <p:spPr/>
        <p:txBody>
          <a:bodyPr/>
          <a:lstStyle/>
          <a:p>
            <a:endParaRPr lang="en-US" dirty="0"/>
          </a:p>
        </p:txBody>
      </p:sp>
      <p:sp>
        <p:nvSpPr>
          <p:cNvPr id="4" name="Slide Number Placeholder 3">
            <a:extLst>
              <a:ext uri="{FF2B5EF4-FFF2-40B4-BE49-F238E27FC236}">
                <a16:creationId xmlns:a16="http://schemas.microsoft.com/office/drawing/2014/main" id="{A65A2A12-1A60-CC46-AC79-0D261DB50C49}"/>
              </a:ext>
            </a:extLst>
          </p:cNvPr>
          <p:cNvSpPr>
            <a:spLocks noGrp="1"/>
          </p:cNvSpPr>
          <p:nvPr>
            <p:ph type="sldNum" sz="quarter" idx="20"/>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730764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sz="3000"/>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3" y="1529369"/>
            <a:ext cx="11163301" cy="4374516"/>
          </a:xfrm>
        </p:spPr>
        <p:txBody>
          <a:bodyPr/>
          <a:lstStyle>
            <a:lvl1pPr>
              <a:defRPr sz="2400"/>
            </a:lvl1pPr>
            <a:lvl2pPr>
              <a:defRPr sz="2100"/>
            </a:lvl2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061470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no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p:txBody>
          <a:bodyPr/>
          <a:lstStyle>
            <a:lvl1pPr>
              <a:defRPr sz="2400"/>
            </a:lvl1pPr>
            <a:lvl2pPr>
              <a:defRPr sz="21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9A1A6B95-B548-A646-B920-519E2D55B1FD}"/>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F75442A-D8EE-374B-BB1F-234410561BA3}"/>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197975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28066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541911" y="2070064"/>
            <a:ext cx="530352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28979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518099" y="1538605"/>
            <a:ext cx="531265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191594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4575491"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598" y="1546769"/>
            <a:ext cx="3849279" cy="441148"/>
          </a:xfrm>
        </p:spPr>
        <p:txBody>
          <a:bodyPr anchor="b"/>
          <a:lstStyle>
            <a:lvl1pPr marL="0" indent="0">
              <a:buNone/>
              <a:defRPr sz="2200" b="0">
                <a:solidFill>
                  <a:srgbClr val="0060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4585492"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8561388"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8561386"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4" name="Text Placeholder 8">
            <a:extLst>
              <a:ext uri="{FF2B5EF4-FFF2-40B4-BE49-F238E27FC236}">
                <a16:creationId xmlns:a16="http://schemas.microsoft.com/office/drawing/2014/main" id="{61FA7CBB-415B-A648-8A27-5DBC56F12A9E}"/>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B6F0BC6D-95DF-3A4F-9CEA-975755E53201}"/>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C51E05E-5CF6-3B4C-9240-41CDC59114F9}"/>
              </a:ext>
            </a:extLst>
          </p:cNvPr>
          <p:cNvSpPr>
            <a:spLocks noGrp="1"/>
          </p:cNvSpPr>
          <p:nvPr>
            <p:ph type="sldNum" sz="quarter" idx="19"/>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754993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883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346567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3469108"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632251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632785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546523FE-128C-4D13-8173-B5E02238C9A1}"/>
              </a:ext>
            </a:extLst>
          </p:cNvPr>
          <p:cNvSpPr>
            <a:spLocks noGrp="1"/>
          </p:cNvSpPr>
          <p:nvPr>
            <p:ph sz="half" idx="18"/>
          </p:nvPr>
        </p:nvSpPr>
        <p:spPr>
          <a:xfrm>
            <a:off x="9187357"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F61B9639-1E11-46E6-A6D1-CC45BABE8FC7}"/>
              </a:ext>
            </a:extLst>
          </p:cNvPr>
          <p:cNvSpPr>
            <a:spLocks noGrp="1"/>
          </p:cNvSpPr>
          <p:nvPr>
            <p:ph type="body" idx="19"/>
          </p:nvPr>
        </p:nvSpPr>
        <p:spPr>
          <a:xfrm>
            <a:off x="9187357"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7" name="Text Placeholder 8">
            <a:extLst>
              <a:ext uri="{FF2B5EF4-FFF2-40B4-BE49-F238E27FC236}">
                <a16:creationId xmlns:a16="http://schemas.microsoft.com/office/drawing/2014/main" id="{096356B8-78F4-9548-A1AA-CBA92E48C859}"/>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D60086B4-52CD-5745-BDF8-427ED9A14C13}"/>
              </a:ext>
            </a:extLst>
          </p:cNvPr>
          <p:cNvSpPr>
            <a:spLocks noGrp="1"/>
          </p:cNvSpPr>
          <p:nvPr>
            <p:ph type="ftr" sz="quarter" idx="20"/>
          </p:nvPr>
        </p:nvSpPr>
        <p:spPr/>
        <p:txBody>
          <a:bodyPr/>
          <a:lstStyle/>
          <a:p>
            <a:endParaRPr lang="en-US" dirty="0"/>
          </a:p>
        </p:txBody>
      </p:sp>
      <p:sp>
        <p:nvSpPr>
          <p:cNvPr id="8" name="Slide Number Placeholder 7">
            <a:extLst>
              <a:ext uri="{FF2B5EF4-FFF2-40B4-BE49-F238E27FC236}">
                <a16:creationId xmlns:a16="http://schemas.microsoft.com/office/drawing/2014/main" id="{A8D64F71-F5B5-D340-B848-11EBDD0A7C6C}"/>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50336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image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7090" y="365126"/>
            <a:ext cx="5886077"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500064"/>
            <a:ext cx="5883568" cy="4308910"/>
          </a:xfrm>
        </p:spPr>
        <p:txBody>
          <a:bodyPr/>
          <a:lstStyle>
            <a:lvl1pPr marL="228600" indent="-228600">
              <a:spcAft>
                <a:spcPts val="600"/>
              </a:spcAft>
              <a:defRPr sz="2400"/>
            </a:lvl1pPr>
            <a:lvl2pPr marL="461963" indent="-231775">
              <a:spcAft>
                <a:spcPts val="600"/>
              </a:spcAft>
              <a:tabLst/>
              <a:defRPr sz="2100"/>
            </a:lvl2pPr>
            <a:lvl3pPr marL="685800" indent="-223838">
              <a:spcAft>
                <a:spcPts val="600"/>
              </a:spcAft>
              <a:tabLst/>
              <a:defRPr/>
            </a:lvl3pPr>
            <a:lvl4pPr marL="685800" indent="-223838">
              <a:spcAft>
                <a:spcPts val="600"/>
              </a:spcAft>
              <a:tabLst/>
              <a:defRPr/>
            </a:lvl4pPr>
            <a:lvl5pPr marL="685800" indent="-223838">
              <a:spcAft>
                <a:spcPts val="6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6766560" y="365126"/>
            <a:ext cx="5425440" cy="557283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7223125" y="3854369"/>
            <a:ext cx="4968875" cy="1709928"/>
          </a:xfrm>
          <a:solidFill>
            <a:schemeClr val="bg1">
              <a:alpha val="78000"/>
            </a:schemeClr>
          </a:solidFill>
        </p:spPr>
        <p:txBody>
          <a:bodyPr vert="horz" lIns="640080" tIns="274320" rIns="91440" bIns="91440" rtlCol="0">
            <a:noAutofit/>
          </a:bodyPr>
          <a:lstStyle>
            <a:lvl1pPr>
              <a:lnSpc>
                <a:spcPct val="100000"/>
              </a:lnSpc>
              <a:defRPr lang="en-US" sz="2000" b="1" kern="1200" dirty="0">
                <a:solidFill>
                  <a:schemeClr val="accent1"/>
                </a:solidFill>
                <a:latin typeface="Arial" panose="020B0604020202020204" pitchFamily="34" charset="0"/>
                <a:ea typeface="+mn-ea"/>
                <a:cs typeface="Arial" panose="020B0604020202020204" pitchFamily="34" charset="0"/>
              </a:defRPr>
            </a:lvl1pPr>
            <a:lvl2pPr marL="174625" indent="-174625">
              <a:lnSpc>
                <a:spcPct val="100000"/>
              </a:lnSpc>
              <a:defRPr lang="en-US" dirty="0"/>
            </a:lvl2pPr>
            <a:lvl3pPr marL="174625" indent="-174625">
              <a:lnSpc>
                <a:spcPct val="100000"/>
              </a:lnSpc>
              <a:defRPr lang="en-US" dirty="0"/>
            </a:lvl3pPr>
            <a:lvl4pPr marL="174625" indent="-174625">
              <a:lnSpc>
                <a:spcPct val="100000"/>
              </a:lnSpc>
              <a:defRPr lang="en-US" dirty="0"/>
            </a:lvl4pPr>
            <a:lvl5pPr marL="174625" indent="-174625">
              <a:lnSpc>
                <a:spcPct val="100000"/>
              </a:lnSpc>
              <a:defRPr lang="en-US" dirty="0"/>
            </a:lvl5pPr>
          </a:lstStyle>
          <a:p>
            <a:pPr marL="0" lvl="0" indent="0">
              <a:lnSpc>
                <a:spcPct val="120000"/>
              </a:lnSpc>
              <a:spcBef>
                <a:spcPts val="0"/>
              </a:spcBef>
              <a:buNone/>
            </a:pPr>
            <a:r>
              <a:rPr lang="en-US" dirty="0"/>
              <a:t>Edit Master text styles</a:t>
            </a:r>
          </a:p>
          <a:p>
            <a:pPr marL="0" lvl="1" indent="0">
              <a:lnSpc>
                <a:spcPct val="120000"/>
              </a:lnSpc>
              <a:spcBef>
                <a:spcPts val="0"/>
              </a:spcBef>
              <a:buNone/>
            </a:pPr>
            <a:r>
              <a:rPr lang="en-US" dirty="0"/>
              <a:t>Second level</a:t>
            </a:r>
          </a:p>
          <a:p>
            <a:pPr marL="0" lvl="2" indent="0">
              <a:lnSpc>
                <a:spcPct val="120000"/>
              </a:lnSpc>
              <a:spcBef>
                <a:spcPts val="0"/>
              </a:spcBef>
              <a:buNone/>
            </a:pPr>
            <a:r>
              <a:rPr lang="en-US" dirty="0"/>
              <a:t>Third level</a:t>
            </a:r>
          </a:p>
        </p:txBody>
      </p:sp>
      <p:sp>
        <p:nvSpPr>
          <p:cNvPr id="19" name="Text Placeholder 8">
            <a:extLst>
              <a:ext uri="{FF2B5EF4-FFF2-40B4-BE49-F238E27FC236}">
                <a16:creationId xmlns:a16="http://schemas.microsoft.com/office/drawing/2014/main" id="{BADAC806-CD49-404E-BEE2-29C83F7E3758}"/>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BF5E8870-FA9F-5E4A-A39A-AFE99B57508A}"/>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A9972EAC-5666-304E-BDFF-A0FE0AF5605B}"/>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375759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icon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9600" y="365126"/>
            <a:ext cx="6412682"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494093"/>
            <a:ext cx="6412088" cy="4026535"/>
          </a:xfrm>
        </p:spPr>
        <p:txBody>
          <a:bodyPr/>
          <a:lstStyle>
            <a:lvl1pPr>
              <a:defRPr sz="24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12116" y="989965"/>
            <a:ext cx="643107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11" name="Content Placeholder 9">
            <a:extLst>
              <a:ext uri="{FF2B5EF4-FFF2-40B4-BE49-F238E27FC236}">
                <a16:creationId xmlns:a16="http://schemas.microsoft.com/office/drawing/2014/main" id="{9E05CD90-7AF6-4F3B-84B8-86626876A4FB}"/>
              </a:ext>
            </a:extLst>
          </p:cNvPr>
          <p:cNvSpPr>
            <a:spLocks noGrp="1"/>
          </p:cNvSpPr>
          <p:nvPr>
            <p:ph sz="quarter" idx="15"/>
          </p:nvPr>
        </p:nvSpPr>
        <p:spPr>
          <a:xfrm>
            <a:off x="7552267" y="365126"/>
            <a:ext cx="4662312" cy="5572830"/>
          </a:xfrm>
          <a:solidFill>
            <a:schemeClr val="bg1">
              <a:lumMod val="95000"/>
              <a:alpha val="78000"/>
            </a:schemeClr>
          </a:solidFill>
        </p:spPr>
        <p:txBody>
          <a:bodyPr lIns="457200" tIns="1737360" rIns="457200" bIns="91440"/>
          <a:lstStyle>
            <a:lvl1pPr marL="342900" indent="-342900" algn="l" defTabSz="914400" rtl="0" eaLnBrk="1" latinLnBrk="0" hangingPunct="1">
              <a:lnSpc>
                <a:spcPct val="100000"/>
              </a:lnSpc>
              <a:spcBef>
                <a:spcPts val="0"/>
              </a:spcBef>
              <a:spcAft>
                <a:spcPts val="1200"/>
              </a:spcAft>
              <a:buClr>
                <a:srgbClr val="006086"/>
              </a:buClr>
              <a:buFont typeface="Wingdings" pitchFamily="2" charset="2"/>
              <a:buChar char="§"/>
              <a:defRPr lang="en-US" sz="2000" b="1" kern="1200" dirty="0">
                <a:solidFill>
                  <a:schemeClr val="accent2"/>
                </a:solidFill>
                <a:latin typeface="Arial" panose="020B0604020202020204" pitchFamily="34" charset="0"/>
                <a:ea typeface="+mn-ea"/>
                <a:cs typeface="Arial" panose="020B0604020202020204" pitchFamily="34" charset="0"/>
              </a:defRPr>
            </a:lvl1pPr>
            <a:lvl2pPr marL="173038" indent="-173038">
              <a:spcBef>
                <a:spcPts val="0"/>
              </a:spcBef>
              <a:spcAft>
                <a:spcPts val="1200"/>
              </a:spcAft>
              <a:buClr>
                <a:schemeClr val="accent2"/>
              </a:buClr>
              <a:buFont typeface="Wingdings" pitchFamily="2" charset="2"/>
              <a:buChar char="§"/>
              <a:defRPr>
                <a:solidFill>
                  <a:schemeClr val="tx2"/>
                </a:solidFill>
              </a:defRPr>
            </a:lvl2pPr>
            <a:lvl3pPr marL="173038" indent="-173038">
              <a:spcBef>
                <a:spcPts val="0"/>
              </a:spcBef>
              <a:spcAft>
                <a:spcPts val="1200"/>
              </a:spcAft>
              <a:buClr>
                <a:schemeClr val="accent2"/>
              </a:buClr>
              <a:buFont typeface="Wingdings" pitchFamily="2" charset="2"/>
              <a:buChar char="§"/>
              <a:defRPr>
                <a:solidFill>
                  <a:schemeClr val="tx2"/>
                </a:solidFill>
              </a:defRPr>
            </a:lvl3pPr>
            <a:lvl4pPr marL="173038" indent="-173038">
              <a:spcBef>
                <a:spcPts val="0"/>
              </a:spcBef>
              <a:spcAft>
                <a:spcPts val="1200"/>
              </a:spcAft>
              <a:buClr>
                <a:schemeClr val="accent2"/>
              </a:buClr>
              <a:buFont typeface="Wingdings" pitchFamily="2" charset="2"/>
              <a:buChar char="§"/>
              <a:defRPr>
                <a:solidFill>
                  <a:schemeClr val="tx2"/>
                </a:solidFill>
              </a:defRPr>
            </a:lvl4pPr>
            <a:lvl5pPr marL="173038" indent="-173038">
              <a:spcBef>
                <a:spcPts val="0"/>
              </a:spcBef>
              <a:spcAft>
                <a:spcPts val="1200"/>
              </a:spcAft>
              <a:buClr>
                <a:schemeClr val="accent2"/>
              </a:buClr>
              <a:buFont typeface="Wingdings" pitchFamily="2" charset="2"/>
              <a:buChar char="§"/>
              <a:defRPr>
                <a:solidFill>
                  <a:schemeClr val="tx2"/>
                </a:solidFill>
              </a:defRPr>
            </a:lvl5pPr>
          </a:lstStyle>
          <a:p>
            <a:pPr marL="169863" lvl="0"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Click to edit Master text styles</a:t>
            </a:r>
          </a:p>
          <a:p>
            <a:pPr marL="169863" lvl="1"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Second level</a:t>
            </a:r>
          </a:p>
          <a:p>
            <a:pPr marL="169863" lvl="2"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Third level</a:t>
            </a:r>
          </a:p>
          <a:p>
            <a:pPr marL="169863" lvl="3"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Fourth level</a:t>
            </a:r>
          </a:p>
          <a:p>
            <a:pPr marL="169863" lvl="4"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Fifth level</a:t>
            </a:r>
            <a:endParaRPr lang="en-US" dirty="0"/>
          </a:p>
        </p:txBody>
      </p:sp>
      <p:sp>
        <p:nvSpPr>
          <p:cNvPr id="12" name="Picture Placeholder 11">
            <a:extLst>
              <a:ext uri="{FF2B5EF4-FFF2-40B4-BE49-F238E27FC236}">
                <a16:creationId xmlns:a16="http://schemas.microsoft.com/office/drawing/2014/main" id="{B4C44B3B-1E11-4A0B-8BDD-A3B0EF68A2B5}"/>
              </a:ext>
            </a:extLst>
          </p:cNvPr>
          <p:cNvSpPr>
            <a:spLocks noGrp="1"/>
          </p:cNvSpPr>
          <p:nvPr>
            <p:ph type="pic" sz="quarter" idx="16" hasCustomPrompt="1"/>
          </p:nvPr>
        </p:nvSpPr>
        <p:spPr>
          <a:xfrm>
            <a:off x="7946849" y="623712"/>
            <a:ext cx="1265237" cy="1263650"/>
          </a:xfrm>
        </p:spPr>
        <p:txBody>
          <a:bodyPr anchor="ctr"/>
          <a:lstStyle>
            <a:lvl1pPr marL="0" indent="0" algn="ctr">
              <a:buNone/>
              <a:defRPr/>
            </a:lvl1pPr>
          </a:lstStyle>
          <a:p>
            <a:r>
              <a:rPr lang="en-US" dirty="0"/>
              <a:t>icon</a:t>
            </a:r>
          </a:p>
        </p:txBody>
      </p:sp>
      <p:sp>
        <p:nvSpPr>
          <p:cNvPr id="6" name="Footer Placeholder 5">
            <a:extLst>
              <a:ext uri="{FF2B5EF4-FFF2-40B4-BE49-F238E27FC236}">
                <a16:creationId xmlns:a16="http://schemas.microsoft.com/office/drawing/2014/main" id="{FE55B33B-2B6D-D64E-8417-BAF280439F71}"/>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D6BD421C-EC2B-0349-B373-0DE102FC88C7}"/>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143725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and call-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1" y="1761064"/>
            <a:ext cx="6096000" cy="4182534"/>
          </a:xfrm>
          <a:solidFill>
            <a:schemeClr val="bg1">
              <a:lumMod val="95000"/>
            </a:schemeClr>
          </a:solidFill>
          <a:ln>
            <a:noFill/>
          </a:ln>
        </p:spPr>
        <p:txBody>
          <a:bodyPr anchor="ctr"/>
          <a:lstStyle>
            <a:lvl1pPr algn="ctr">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6086506" y="1760220"/>
            <a:ext cx="6105494" cy="4183378"/>
          </a:xfrm>
          <a:solidFill>
            <a:schemeClr val="accent2"/>
          </a:solidFill>
          <a:ln>
            <a:noFill/>
          </a:ln>
        </p:spPr>
        <p:txBody>
          <a:bodyPr lIns="457200" tIns="1737360" rIns="365760" bIns="91440"/>
          <a:lstStyle>
            <a:lvl1pPr>
              <a:spcBef>
                <a:spcPts val="0"/>
              </a:spcBef>
              <a:spcAft>
                <a:spcPts val="600"/>
              </a:spcAft>
              <a:buClr>
                <a:schemeClr val="bg1"/>
              </a:buClr>
              <a:defRPr b="1">
                <a:solidFill>
                  <a:schemeClr val="bg1"/>
                </a:solidFill>
              </a:defRPr>
            </a:lvl1pPr>
            <a:lvl2pPr marL="176213" indent="-176213">
              <a:buClr>
                <a:schemeClr val="bg1"/>
              </a:buClr>
              <a:defRPr>
                <a:solidFill>
                  <a:schemeClr val="bg1"/>
                </a:solidFill>
              </a:defRPr>
            </a:lvl2pPr>
            <a:lvl3pPr marL="176213" indent="-176213">
              <a:buClr>
                <a:schemeClr val="bg1"/>
              </a:buClr>
              <a:defRPr>
                <a:solidFill>
                  <a:schemeClr val="bg1"/>
                </a:solidFill>
              </a:defRPr>
            </a:lvl3pPr>
            <a:lvl4pPr marL="176213" indent="-176213">
              <a:buClr>
                <a:schemeClr val="bg1"/>
              </a:buClr>
              <a:defRPr>
                <a:solidFill>
                  <a:schemeClr val="bg1"/>
                </a:solidFill>
              </a:defRPr>
            </a:lvl4pPr>
            <a:lvl5pPr marL="176213" indent="-176213">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Picture Placeholder 11">
            <a:extLst>
              <a:ext uri="{FF2B5EF4-FFF2-40B4-BE49-F238E27FC236}">
                <a16:creationId xmlns:a16="http://schemas.microsoft.com/office/drawing/2014/main" id="{CC5D66B6-F440-4FAE-B94F-A3E3E406F3CB}"/>
              </a:ext>
            </a:extLst>
          </p:cNvPr>
          <p:cNvSpPr>
            <a:spLocks noGrp="1"/>
          </p:cNvSpPr>
          <p:nvPr>
            <p:ph type="pic" sz="quarter" idx="16" hasCustomPrompt="1"/>
          </p:nvPr>
        </p:nvSpPr>
        <p:spPr>
          <a:xfrm>
            <a:off x="6545882" y="2111023"/>
            <a:ext cx="1265237" cy="1263650"/>
          </a:xfrm>
        </p:spPr>
        <p:txBody>
          <a:bodyPr/>
          <a:lstStyle>
            <a:lvl1pPr marL="0" indent="0">
              <a:buNone/>
              <a:defRPr/>
            </a:lvl1pPr>
          </a:lstStyle>
          <a:p>
            <a:r>
              <a:rPr lang="en-US" dirty="0"/>
              <a:t>icon</a:t>
            </a:r>
          </a:p>
        </p:txBody>
      </p:sp>
      <p:sp>
        <p:nvSpPr>
          <p:cNvPr id="13" name="Title 1">
            <a:extLst>
              <a:ext uri="{FF2B5EF4-FFF2-40B4-BE49-F238E27FC236}">
                <a16:creationId xmlns:a16="http://schemas.microsoft.com/office/drawing/2014/main" id="{8E83A7BA-C6A0-4F81-B298-987E7369326D}"/>
              </a:ext>
            </a:extLst>
          </p:cNvPr>
          <p:cNvSpPr>
            <a:spLocks noGrp="1"/>
          </p:cNvSpPr>
          <p:nvPr>
            <p:ph type="title"/>
          </p:nvPr>
        </p:nvSpPr>
        <p:spPr>
          <a:xfrm>
            <a:off x="607315" y="365126"/>
            <a:ext cx="11189573" cy="473074"/>
          </a:xfrm>
        </p:spPr>
        <p:txBody>
          <a:bodyPr/>
          <a:lstStyle/>
          <a:p>
            <a:r>
              <a:rPr lang="en-US"/>
              <a:t>Click to edit Master title style</a:t>
            </a:r>
            <a:endParaRPr lang="en-US" dirty="0"/>
          </a:p>
        </p:txBody>
      </p:sp>
      <p:sp>
        <p:nvSpPr>
          <p:cNvPr id="14" name="Text Placeholder 8">
            <a:extLst>
              <a:ext uri="{FF2B5EF4-FFF2-40B4-BE49-F238E27FC236}">
                <a16:creationId xmlns:a16="http://schemas.microsoft.com/office/drawing/2014/main" id="{7F1D8B7A-AEB5-4940-B042-201EFF8BC36F}"/>
              </a:ext>
            </a:extLst>
          </p:cNvPr>
          <p:cNvSpPr>
            <a:spLocks noGrp="1"/>
          </p:cNvSpPr>
          <p:nvPr>
            <p:ph type="body" sz="quarter" idx="13" hasCustomPrompt="1"/>
          </p:nvPr>
        </p:nvSpPr>
        <p:spPr>
          <a:xfrm>
            <a:off x="609600" y="989965"/>
            <a:ext cx="1120901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Footer Placeholder 3">
            <a:extLst>
              <a:ext uri="{FF2B5EF4-FFF2-40B4-BE49-F238E27FC236}">
                <a16:creationId xmlns:a16="http://schemas.microsoft.com/office/drawing/2014/main" id="{BFFDB285-1071-CB42-A69C-D162C4ECC99F}"/>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2FF896F7-16FC-274E-BEFE-9A01FAA3E2DA}"/>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72625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8B66B5-7088-9E4A-83AB-437592520F8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16821"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rgbClr val="E31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4709057" cy="1203642"/>
          </a:xfrm>
        </p:spPr>
        <p:txBody>
          <a:bodyPr>
            <a:normAutofit/>
          </a:bodyPr>
          <a:lstStyle>
            <a:lvl1pPr marL="0" indent="0">
              <a:lnSpc>
                <a:spcPct val="100000"/>
              </a:lnSpc>
              <a:buNone/>
              <a:defRPr sz="3600" b="0">
                <a:solidFill>
                  <a:schemeClr val="bg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4709057" cy="426402"/>
          </a:xfrm>
        </p:spPr>
        <p:txBody>
          <a:bodyPr>
            <a:normAutofit/>
          </a:bodyPr>
          <a:lstStyle>
            <a:lvl1pPr marL="0" indent="0">
              <a:lnSpc>
                <a:spcPct val="100000"/>
              </a:lnSpc>
              <a:buNone/>
              <a:defRPr sz="2400" b="0">
                <a:solidFill>
                  <a:schemeClr val="bg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bg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bg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79" y="1021937"/>
            <a:ext cx="1027311" cy="368119"/>
          </a:xfrm>
          <a:prstGeom prst="rect">
            <a:avLst/>
          </a:prstGeom>
        </p:spPr>
      </p:pic>
    </p:spTree>
    <p:extLst>
      <p:ext uri="{BB962C8B-B14F-4D97-AF65-F5344CB8AC3E}">
        <p14:creationId xmlns:p14="http://schemas.microsoft.com/office/powerpoint/2010/main" val="997755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9246" y="365126"/>
            <a:ext cx="11187642"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10955" y="989965"/>
            <a:ext cx="11174644"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600"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4445705"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9" name="Picture Placeholder 6">
            <a:extLst>
              <a:ext uri="{FF2B5EF4-FFF2-40B4-BE49-F238E27FC236}">
                <a16:creationId xmlns:a16="http://schemas.microsoft.com/office/drawing/2014/main" id="{44A688C9-0D01-422A-A78C-22E5E781DD53}"/>
              </a:ext>
            </a:extLst>
          </p:cNvPr>
          <p:cNvSpPr>
            <a:spLocks noGrp="1"/>
          </p:cNvSpPr>
          <p:nvPr>
            <p:ph type="pic" sz="quarter" idx="16"/>
          </p:nvPr>
        </p:nvSpPr>
        <p:spPr>
          <a:xfrm>
            <a:off x="8281809"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9246"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4445351"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3">
            <a:extLst>
              <a:ext uri="{FF2B5EF4-FFF2-40B4-BE49-F238E27FC236}">
                <a16:creationId xmlns:a16="http://schemas.microsoft.com/office/drawing/2014/main" id="{00086D4A-6A05-4CB4-BE62-1FADB959AE1E}"/>
              </a:ext>
            </a:extLst>
          </p:cNvPr>
          <p:cNvSpPr>
            <a:spLocks noGrp="1"/>
          </p:cNvSpPr>
          <p:nvPr>
            <p:ph type="body" sz="quarter" idx="19"/>
          </p:nvPr>
        </p:nvSpPr>
        <p:spPr>
          <a:xfrm>
            <a:off x="8281455"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CA3147CD-BC81-784B-94E1-754F61774171}"/>
              </a:ext>
            </a:extLst>
          </p:cNvPr>
          <p:cNvSpPr>
            <a:spLocks noGrp="1"/>
          </p:cNvSpPr>
          <p:nvPr>
            <p:ph type="ftr" sz="quarter" idx="20"/>
          </p:nvPr>
        </p:nvSpPr>
        <p:spPr/>
        <p:txBody>
          <a:bodyPr/>
          <a:lstStyle/>
          <a:p>
            <a:endParaRPr lang="en-US" dirty="0"/>
          </a:p>
        </p:txBody>
      </p:sp>
      <p:sp>
        <p:nvSpPr>
          <p:cNvPr id="4" name="Slide Number Placeholder 3">
            <a:extLst>
              <a:ext uri="{FF2B5EF4-FFF2-40B4-BE49-F238E27FC236}">
                <a16:creationId xmlns:a16="http://schemas.microsoft.com/office/drawing/2014/main" id="{D349F7F2-9164-BB42-923D-3607FD810033}"/>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316702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6862" y="365126"/>
            <a:ext cx="11387667"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08803" y="989965"/>
            <a:ext cx="11374437"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599" y="1783646"/>
            <a:ext cx="5375947"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6404572" y="1783646"/>
            <a:ext cx="5375948"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6862" y="4560183"/>
            <a:ext cx="530145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6404572" y="4560183"/>
            <a:ext cx="5403606"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8AD50AFC-1C71-EF47-83C0-4DDF55472A02}"/>
              </a:ext>
            </a:extLst>
          </p:cNvPr>
          <p:cNvSpPr>
            <a:spLocks noGrp="1"/>
          </p:cNvSpPr>
          <p:nvPr>
            <p:ph type="ftr" sz="quarter" idx="19"/>
          </p:nvPr>
        </p:nvSpPr>
        <p:spPr/>
        <p:txBody>
          <a:bodyPr/>
          <a:lstStyle/>
          <a:p>
            <a:endParaRPr lang="en-US" dirty="0"/>
          </a:p>
        </p:txBody>
      </p:sp>
      <p:sp>
        <p:nvSpPr>
          <p:cNvPr id="4" name="Slide Number Placeholder 3">
            <a:extLst>
              <a:ext uri="{FF2B5EF4-FFF2-40B4-BE49-F238E27FC236}">
                <a16:creationId xmlns:a16="http://schemas.microsoft.com/office/drawing/2014/main" id="{A65A2A12-1A60-CC46-AC79-0D261DB50C49}"/>
              </a:ext>
            </a:extLst>
          </p:cNvPr>
          <p:cNvSpPr>
            <a:spLocks noGrp="1"/>
          </p:cNvSpPr>
          <p:nvPr>
            <p:ph type="sldNum" sz="quarter" idx="20"/>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384898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9600" y="365126"/>
            <a:ext cx="11192256" cy="473074"/>
          </a:xfrm>
        </p:spPr>
        <p:txBody>
          <a:bodyPr/>
          <a:lstStyle>
            <a:lvl1pPr>
              <a:defRPr sz="3000"/>
            </a:lvl1pPr>
          </a:lstStyle>
          <a:p>
            <a:r>
              <a:rPr lang="en-US" dirty="0"/>
              <a:t>Click to Add Slide Title, Use Title Caps</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2" y="1529369"/>
            <a:ext cx="11192256" cy="4374516"/>
          </a:xfrm>
        </p:spPr>
        <p:txBody>
          <a:bodyPr/>
          <a:lstStyle>
            <a:lvl1pPr>
              <a:defRPr sz="2400"/>
            </a:lvl1pPr>
            <a:lvl2pPr>
              <a:defRPr sz="2100"/>
            </a:lvl2pPr>
            <a:lvl3pPr>
              <a:defRPr lang="en-US" sz="1800" kern="1200" dirty="0" smtClean="0">
                <a:solidFill>
                  <a:schemeClr val="tx1"/>
                </a:solidFill>
                <a:latin typeface="Arial" panose="020B0604020202020204" pitchFamily="34" charset="0"/>
                <a:ea typeface="+mn-ea"/>
                <a:cs typeface="Arial" panose="020B0604020202020204" pitchFamily="34" charset="0"/>
              </a:defRPr>
            </a:lvl3pPr>
            <a:lvl4pPr marL="749300" indent="-174625">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599" y="989965"/>
            <a:ext cx="1119225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 use sentence caps</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dirty="0"/>
          </a:p>
        </p:txBody>
      </p:sp>
      <p:sp>
        <p:nvSpPr>
          <p:cNvPr id="8" name="Text Placeholder 5">
            <a:extLst>
              <a:ext uri="{FF2B5EF4-FFF2-40B4-BE49-F238E27FC236}">
                <a16:creationId xmlns:a16="http://schemas.microsoft.com/office/drawing/2014/main" id="{7797FC8C-71C2-4901-B8DB-4A16EBC97C68}"/>
              </a:ext>
            </a:extLst>
          </p:cNvPr>
          <p:cNvSpPr>
            <a:spLocks noGrp="1"/>
          </p:cNvSpPr>
          <p:nvPr>
            <p:ph type="body" sz="quarter" idx="16" hasCustomPrompt="1"/>
          </p:nvPr>
        </p:nvSpPr>
        <p:spPr>
          <a:xfrm>
            <a:off x="609600" y="6035040"/>
            <a:ext cx="11176000" cy="217487"/>
          </a:xfrm>
        </p:spPr>
        <p:txBody>
          <a:bodyPr anchor="b" anchorCtr="0"/>
          <a:lstStyle>
            <a:lvl1pPr marL="0" indent="0">
              <a:spcBef>
                <a:spcPts val="0"/>
              </a:spcBef>
              <a:buFontTx/>
              <a:buNone/>
              <a:defRPr sz="900">
                <a:solidFill>
                  <a:schemeClr val="tx1">
                    <a:lumMod val="50000"/>
                    <a:lumOff val="50000"/>
                  </a:schemeClr>
                </a:solidFill>
              </a:defRPr>
            </a:lvl1pPr>
            <a:lvl2pPr marL="0" indent="0">
              <a:buFontTx/>
              <a:buNone/>
              <a:defRPr sz="1000">
                <a:solidFill>
                  <a:schemeClr val="tx1">
                    <a:lumMod val="50000"/>
                    <a:lumOff val="50000"/>
                  </a:schemeClr>
                </a:solidFill>
              </a:defRPr>
            </a:lvl2pPr>
            <a:lvl3pPr marL="0" indent="0">
              <a:buFontTx/>
              <a:buNone/>
              <a:defRPr sz="1000">
                <a:solidFill>
                  <a:schemeClr val="tx1">
                    <a:lumMod val="50000"/>
                    <a:lumOff val="50000"/>
                  </a:schemeClr>
                </a:solidFill>
              </a:defRPr>
            </a:lvl3pPr>
            <a:lvl4pPr marL="0" indent="0">
              <a:buFontTx/>
              <a:buNone/>
              <a:defRPr sz="1000">
                <a:solidFill>
                  <a:schemeClr val="tx1">
                    <a:lumMod val="50000"/>
                    <a:lumOff val="50000"/>
                  </a:schemeClr>
                </a:solidFill>
              </a:defRPr>
            </a:lvl4pPr>
            <a:lvl5pPr marL="0" indent="0">
              <a:buFontTx/>
              <a:buNone/>
              <a:defRPr sz="1000">
                <a:solidFill>
                  <a:schemeClr val="tx1">
                    <a:lumMod val="50000"/>
                    <a:lumOff val="50000"/>
                  </a:schemeClr>
                </a:solidFill>
              </a:defRPr>
            </a:lvl5pPr>
          </a:lstStyle>
          <a:p>
            <a:pPr lvl="0"/>
            <a:r>
              <a:rPr lang="en-US" dirty="0"/>
              <a:t>Add any source text here. If left blank it will not appear on screen.</a:t>
            </a:r>
          </a:p>
        </p:txBody>
      </p:sp>
    </p:spTree>
    <p:custDataLst>
      <p:tags r:id="rId1"/>
    </p:custDataLst>
    <p:extLst>
      <p:ext uri="{BB962C8B-B14F-4D97-AF65-F5344CB8AC3E}">
        <p14:creationId xmlns:p14="http://schemas.microsoft.com/office/powerpoint/2010/main" val="2063006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3" name="Content Placeholder 2"/>
          <p:cNvSpPr>
            <a:spLocks noGrp="1"/>
          </p:cNvSpPr>
          <p:nvPr>
            <p:ph idx="1"/>
          </p:nvPr>
        </p:nvSpPr>
        <p:spPr bwMode="gray">
          <a:xfrm>
            <a:off x="891705" y="1752600"/>
            <a:ext cx="10690696" cy="41727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693269572"/>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sp>
        <p:nvSpPr>
          <p:cNvPr id="3" name="Rectangle 2"/>
          <p:cNvSpPr/>
          <p:nvPr userDrawn="1"/>
        </p:nvSpPr>
        <p:spPr bwMode="gray">
          <a:xfrm>
            <a:off x="0" y="0"/>
            <a:ext cx="12192000" cy="6858000"/>
          </a:xfrm>
          <a:prstGeom prst="rect">
            <a:avLst/>
          </a:prstGeom>
          <a:solidFill>
            <a:srgbClr val="D12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p:cNvSpPr>
            <a:spLocks noEditPoints="1"/>
          </p:cNvSpPr>
          <p:nvPr userDrawn="1"/>
        </p:nvSpPr>
        <p:spPr bwMode="gray">
          <a:xfrm>
            <a:off x="3441700" y="2125583"/>
            <a:ext cx="5308600" cy="1909452"/>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Tree>
    <p:extLst>
      <p:ext uri="{BB962C8B-B14F-4D97-AF65-F5344CB8AC3E}">
        <p14:creationId xmlns:p14="http://schemas.microsoft.com/office/powerpoint/2010/main" val="114558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704" y="6252482"/>
            <a:ext cx="8956240"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705" y="1752602"/>
            <a:ext cx="5212080"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Edit Master text styles</a:t>
            </a:r>
          </a:p>
        </p:txBody>
      </p:sp>
      <p:sp>
        <p:nvSpPr>
          <p:cNvPr id="22" name="Content Placeholder 4"/>
          <p:cNvSpPr>
            <a:spLocks noGrp="1"/>
          </p:cNvSpPr>
          <p:nvPr>
            <p:ph sz="quarter" idx="35"/>
          </p:nvPr>
        </p:nvSpPr>
        <p:spPr bwMode="gray">
          <a:xfrm>
            <a:off x="892175" y="2298701"/>
            <a:ext cx="5212080"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70790" y="1752602"/>
            <a:ext cx="5212080"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Edit Master text styles</a:t>
            </a:r>
          </a:p>
        </p:txBody>
      </p:sp>
      <p:sp>
        <p:nvSpPr>
          <p:cNvPr id="24" name="Content Placeholder 4"/>
          <p:cNvSpPr>
            <a:spLocks noGrp="1"/>
          </p:cNvSpPr>
          <p:nvPr>
            <p:ph sz="quarter" idx="36"/>
          </p:nvPr>
        </p:nvSpPr>
        <p:spPr bwMode="gray">
          <a:xfrm>
            <a:off x="6370321" y="2298701"/>
            <a:ext cx="5212080"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704"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361904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a:xfrm>
            <a:off x="891705" y="0"/>
            <a:ext cx="10690696" cy="111466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0"/>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596439950"/>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751626-2E5D-9C41-A819-A58600445A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709" y="-41497"/>
            <a:ext cx="12385417" cy="6940994"/>
          </a:xfrm>
          <a:prstGeom prst="rect">
            <a:avLst/>
          </a:prstGeom>
        </p:spPr>
      </p:pic>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sp>
        <p:nvSpPr>
          <p:cNvPr id="16" name="Rectangle 15">
            <a:extLst>
              <a:ext uri="{FF2B5EF4-FFF2-40B4-BE49-F238E27FC236}">
                <a16:creationId xmlns:a16="http://schemas.microsoft.com/office/drawing/2014/main" id="{2DCE1826-FAE3-AA4F-B3D8-B4C7842FA2C1}"/>
              </a:ext>
            </a:extLst>
          </p:cNvPr>
          <p:cNvSpPr/>
          <p:nvPr userDrawn="1"/>
        </p:nvSpPr>
        <p:spPr>
          <a:xfrm>
            <a:off x="633046" y="2503582"/>
            <a:ext cx="6213231" cy="372840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4"/>
            <a:ext cx="6213231" cy="168995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2861832"/>
            <a:ext cx="5089525" cy="1324010"/>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4444613"/>
            <a:ext cx="5089525" cy="46904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5064491"/>
            <a:ext cx="5089525" cy="27680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5444799"/>
            <a:ext cx="5089525" cy="262947"/>
          </a:xfrm>
        </p:spPr>
        <p:txBody>
          <a:bodyPr>
            <a:noAutofit/>
          </a:bodyPr>
          <a:lstStyle>
            <a:lvl1pPr marL="0" indent="0">
              <a:lnSpc>
                <a:spcPct val="100000"/>
              </a:lnSpc>
              <a:buNone/>
              <a:defRPr sz="1600" b="0">
                <a:solidFill>
                  <a:schemeClr val="tx1"/>
                </a:solidFill>
              </a:defRPr>
            </a:lvl1pPr>
          </a:lstStyle>
          <a:p>
            <a:pPr lvl="0"/>
            <a:r>
              <a:rPr lang="en-US" dirty="0"/>
              <a:t>11.11.2021</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620809EF-6818-1F42-AE33-976ED329FE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9" y="846223"/>
            <a:ext cx="5948996" cy="1249533"/>
          </a:xfrm>
          <a:prstGeom prst="rect">
            <a:avLst/>
          </a:prstGeom>
        </p:spPr>
      </p:pic>
    </p:spTree>
    <p:extLst>
      <p:ext uri="{BB962C8B-B14F-4D97-AF65-F5344CB8AC3E}">
        <p14:creationId xmlns:p14="http://schemas.microsoft.com/office/powerpoint/2010/main" val="279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21AC4C-7E1E-0845-9732-09F76481BE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 r="48323"/>
          <a:stretch/>
        </p:blipFill>
        <p:spPr>
          <a:xfrm>
            <a:off x="5834341" y="-53847"/>
            <a:ext cx="6400800" cy="6940995"/>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425184" y="1377697"/>
            <a:ext cx="5291328" cy="390753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48291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48291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48291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48291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3661" y="3794918"/>
            <a:ext cx="894217" cy="321918"/>
          </a:xfrm>
          <a:prstGeom prst="rect">
            <a:avLst/>
          </a:prstGeom>
        </p:spPr>
      </p:pic>
      <p:pic>
        <p:nvPicPr>
          <p:cNvPr id="11" name="Picture 10" descr="RGA Global Actuarial Seminar">
            <a:extLst>
              <a:ext uri="{FF2B5EF4-FFF2-40B4-BE49-F238E27FC236}">
                <a16:creationId xmlns:a16="http://schemas.microsoft.com/office/drawing/2014/main" id="{32EB399E-752B-A645-862C-7B0ABCEC4B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2943" y="1560904"/>
            <a:ext cx="2466809" cy="2236393"/>
          </a:xfrm>
          <a:prstGeom prst="rect">
            <a:avLst/>
          </a:prstGeom>
        </p:spPr>
      </p:pic>
      <p:pic>
        <p:nvPicPr>
          <p:cNvPr id="3" name="Picture 2">
            <a:extLst>
              <a:ext uri="{FF2B5EF4-FFF2-40B4-BE49-F238E27FC236}">
                <a16:creationId xmlns:a16="http://schemas.microsoft.com/office/drawing/2014/main" id="{8192B21E-46BC-E84F-92B1-799D8409E5DA}"/>
              </a:ext>
            </a:extLst>
          </p:cNvPr>
          <p:cNvPicPr>
            <a:picLocks noChangeAspect="1"/>
          </p:cNvPicPr>
          <p:nvPr userDrawn="1"/>
        </p:nvPicPr>
        <p:blipFill>
          <a:blip r:embed="rId5"/>
          <a:stretch>
            <a:fillRect/>
          </a:stretch>
        </p:blipFill>
        <p:spPr>
          <a:xfrm>
            <a:off x="6823661" y="4267158"/>
            <a:ext cx="4522356" cy="550761"/>
          </a:xfrm>
          <a:prstGeom prst="rect">
            <a:avLst/>
          </a:prstGeom>
        </p:spPr>
      </p:pic>
    </p:spTree>
    <p:extLst>
      <p:ext uri="{BB962C8B-B14F-4D97-AF65-F5344CB8AC3E}">
        <p14:creationId xmlns:p14="http://schemas.microsoft.com/office/powerpoint/2010/main" val="396896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_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4648199"/>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
        <p:nvSpPr>
          <p:cNvPr id="7" name="Rectangle 6">
            <a:extLst>
              <a:ext uri="{FF2B5EF4-FFF2-40B4-BE49-F238E27FC236}">
                <a16:creationId xmlns:a16="http://schemas.microsoft.com/office/drawing/2014/main" id="{52EF216C-73BB-E641-9993-1C55C020E05F}"/>
              </a:ext>
            </a:extLst>
          </p:cNvPr>
          <p:cNvSpPr/>
          <p:nvPr userDrawn="1"/>
        </p:nvSpPr>
        <p:spPr>
          <a:xfrm>
            <a:off x="666201" y="707471"/>
            <a:ext cx="10859589" cy="32778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6430AD40-6955-FA44-AB38-7E20C90E25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5503" y="1111143"/>
            <a:ext cx="10109759" cy="2435371"/>
          </a:xfrm>
          <a:prstGeom prst="rect">
            <a:avLst/>
          </a:prstGeom>
        </p:spPr>
      </p:pic>
    </p:spTree>
    <p:extLst>
      <p:ext uri="{BB962C8B-B14F-4D97-AF65-F5344CB8AC3E}">
        <p14:creationId xmlns:p14="http://schemas.microsoft.com/office/powerpoint/2010/main" val="271293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688A89-0A1A-AF45-BAC3-0EA309D928A6}"/>
              </a:ext>
            </a:extLst>
          </p:cNvPr>
          <p:cNvSpPr>
            <a:spLocks noGrp="1"/>
          </p:cNvSpPr>
          <p:nvPr>
            <p:ph type="pic" sz="quarter" idx="17" hasCustomPrompt="1"/>
          </p:nvPr>
        </p:nvSpPr>
        <p:spPr>
          <a:xfrm>
            <a:off x="0" y="0"/>
            <a:ext cx="12192000" cy="6858000"/>
          </a:xfrm>
        </p:spPr>
        <p:txBody>
          <a:bodyPr rIns="73152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3479" y="1021080"/>
            <a:ext cx="1027311" cy="369832"/>
          </a:xfrm>
          <a:prstGeom prst="rect">
            <a:avLst/>
          </a:prstGeom>
        </p:spPr>
      </p:pic>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220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1791247"/>
            <a:ext cx="11175999"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a:xfrm>
            <a:off x="609600" y="1166408"/>
            <a:ext cx="11163300" cy="473074"/>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pic>
        <p:nvPicPr>
          <p:cNvPr id="7" name="Picture 6">
            <a:extLst>
              <a:ext uri="{FF2B5EF4-FFF2-40B4-BE49-F238E27FC236}">
                <a16:creationId xmlns:a16="http://schemas.microsoft.com/office/drawing/2014/main" id="{6BF399B2-1892-4C43-BA10-6BAECF14C4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b="82293"/>
          <a:stretch/>
        </p:blipFill>
        <p:spPr>
          <a:xfrm>
            <a:off x="-609600" y="-562677"/>
            <a:ext cx="13411199" cy="905256"/>
          </a:xfrm>
          <a:prstGeom prst="rect">
            <a:avLst/>
          </a:prstGeom>
        </p:spPr>
      </p:pic>
    </p:spTree>
    <p:extLst>
      <p:ext uri="{BB962C8B-B14F-4D97-AF65-F5344CB8AC3E}">
        <p14:creationId xmlns:p14="http://schemas.microsoft.com/office/powerpoint/2010/main" val="840249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0"/>
            <a:ext cx="12222179"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10.10.2020</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53479" y="1022792"/>
            <a:ext cx="1027311" cy="366407"/>
          </a:xfrm>
          <a:prstGeom prst="rect">
            <a:avLst/>
          </a:prstGeom>
        </p:spPr>
      </p:pic>
    </p:spTree>
    <p:extLst>
      <p:ext uri="{BB962C8B-B14F-4D97-AF65-F5344CB8AC3E}">
        <p14:creationId xmlns:p14="http://schemas.microsoft.com/office/powerpoint/2010/main" val="302986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688A89-0A1A-AF45-BAC3-0EA309D928A6}"/>
              </a:ext>
            </a:extLst>
          </p:cNvPr>
          <p:cNvSpPr>
            <a:spLocks noGrp="1"/>
          </p:cNvSpPr>
          <p:nvPr>
            <p:ph type="pic" sz="quarter" idx="17" hasCustomPrompt="1"/>
          </p:nvPr>
        </p:nvSpPr>
        <p:spPr>
          <a:xfrm>
            <a:off x="0" y="0"/>
            <a:ext cx="12192000" cy="6858000"/>
          </a:xfrm>
        </p:spPr>
        <p:txBody>
          <a:bodyPr rIns="73152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11.11.2020</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53479" y="1022792"/>
            <a:ext cx="1027311" cy="366407"/>
          </a:xfrm>
          <a:prstGeom prst="rect">
            <a:avLst/>
          </a:prstGeom>
        </p:spPr>
      </p:pic>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285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11.11.2020</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 y="1022792"/>
            <a:ext cx="1027311" cy="366407"/>
          </a:xfrm>
          <a:prstGeom prst="rect">
            <a:avLst/>
          </a:prstGeom>
        </p:spPr>
      </p:pic>
      <p:sp>
        <p:nvSpPr>
          <p:cNvPr id="3" name="Picture Placeholder 2">
            <a:extLst>
              <a:ext uri="{FF2B5EF4-FFF2-40B4-BE49-F238E27FC236}">
                <a16:creationId xmlns:a16="http://schemas.microsoft.com/office/drawing/2014/main" id="{7004B039-FB99-7448-B28C-BAAC1AAF1D7A}"/>
              </a:ext>
            </a:extLst>
          </p:cNvPr>
          <p:cNvSpPr>
            <a:spLocks noGrp="1"/>
          </p:cNvSpPr>
          <p:nvPr>
            <p:ph type="pic" sz="quarter" idx="17" hasCustomPrompt="1"/>
          </p:nvPr>
        </p:nvSpPr>
        <p:spPr>
          <a:xfrm>
            <a:off x="6096000" y="0"/>
            <a:ext cx="6096000" cy="6858000"/>
          </a:xfrm>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2246997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reak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095999" y="0"/>
            <a:ext cx="6096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0"/>
            <a:ext cx="6141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935E1B3-8338-49CA-839B-940E469CB580}"/>
              </a:ext>
            </a:extLst>
          </p:cNvPr>
          <p:cNvCxnSpPr/>
          <p:nvPr/>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B3EA63-141D-A145-9551-C6345E4679F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33046" y="1003480"/>
            <a:ext cx="1027311" cy="366407"/>
          </a:xfrm>
          <a:prstGeom prst="rect">
            <a:avLst/>
          </a:prstGeom>
        </p:spPr>
      </p:pic>
    </p:spTree>
    <p:extLst>
      <p:ext uri="{BB962C8B-B14F-4D97-AF65-F5344CB8AC3E}">
        <p14:creationId xmlns:p14="http://schemas.microsoft.com/office/powerpoint/2010/main" val="313113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1999" cy="4650059"/>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319348"/>
            <a:ext cx="851807" cy="306651"/>
          </a:xfrm>
          <a:prstGeom prst="rect">
            <a:avLst/>
          </a:prstGeom>
        </p:spPr>
      </p:pic>
    </p:spTree>
    <p:extLst>
      <p:ext uri="{BB962C8B-B14F-4D97-AF65-F5344CB8AC3E}">
        <p14:creationId xmlns:p14="http://schemas.microsoft.com/office/powerpoint/2010/main" val="19368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reak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 y="6320768"/>
            <a:ext cx="851807" cy="303811"/>
          </a:xfrm>
          <a:prstGeom prst="rect">
            <a:avLst/>
          </a:prstGeom>
        </p:spPr>
      </p:pic>
      <p:sp>
        <p:nvSpPr>
          <p:cNvPr id="3" name="Picture Placeholder 2">
            <a:extLst>
              <a:ext uri="{FF2B5EF4-FFF2-40B4-BE49-F238E27FC236}">
                <a16:creationId xmlns:a16="http://schemas.microsoft.com/office/drawing/2014/main" id="{0FCFE907-23E3-E441-AEF0-BE83E751D456}"/>
              </a:ext>
            </a:extLst>
          </p:cNvPr>
          <p:cNvSpPr>
            <a:spLocks noGrp="1"/>
          </p:cNvSpPr>
          <p:nvPr>
            <p:ph type="pic" sz="quarter" idx="14" hasCustomPrompt="1"/>
          </p:nvPr>
        </p:nvSpPr>
        <p:spPr>
          <a:xfrm>
            <a:off x="0" y="0"/>
            <a:ext cx="12192000" cy="4648200"/>
          </a:xfrm>
        </p:spPr>
        <p:txBody>
          <a:bodyPr anchor="ctr"/>
          <a:lstStyle>
            <a:lvl1pPr marL="0" indent="0" algn="ctr">
              <a:buNone/>
              <a:defRPr sz="2400"/>
            </a:lvl1pPr>
          </a:lstStyle>
          <a:p>
            <a:r>
              <a:rPr lang="en-US" dirty="0"/>
              <a:t>Click to insert picture</a:t>
            </a:r>
          </a:p>
        </p:txBody>
      </p:sp>
    </p:spTree>
    <p:extLst>
      <p:ext uri="{BB962C8B-B14F-4D97-AF65-F5344CB8AC3E}">
        <p14:creationId xmlns:p14="http://schemas.microsoft.com/office/powerpoint/2010/main" val="2107037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6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spTree>
    <p:extLst>
      <p:ext uri="{BB962C8B-B14F-4D97-AF65-F5344CB8AC3E}">
        <p14:creationId xmlns:p14="http://schemas.microsoft.com/office/powerpoint/2010/main" val="1047111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FF4B-0CF2-40F9-83AF-6499868E99A5}"/>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7BC2DDC-E0C1-B94B-8862-828F19398BD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B1E77DA-5A4D-9747-9680-AE34E6E06F06}"/>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104826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6B7480-FF19-AE4D-B9C6-AC65C3701B8C}"/>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5CA2AC1-74A9-254E-BEF6-EA6483C0CEC5}"/>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065937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1"/>
            <a:ext cx="65074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021080"/>
            <a:ext cx="1027311" cy="369832"/>
          </a:xfrm>
          <a:prstGeom prst="rect">
            <a:avLst/>
          </a:prstGeom>
        </p:spPr>
      </p:pic>
    </p:spTree>
    <p:extLst>
      <p:ext uri="{BB962C8B-B14F-4D97-AF65-F5344CB8AC3E}">
        <p14:creationId xmlns:p14="http://schemas.microsoft.com/office/powerpoint/2010/main" val="8991948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sz="3000"/>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3" y="1529369"/>
            <a:ext cx="11163301" cy="4374516"/>
          </a:xfrm>
        </p:spPr>
        <p:txBody>
          <a:bodyPr/>
          <a:lstStyle>
            <a:lvl1pPr>
              <a:defRPr sz="2400"/>
            </a:lvl1pPr>
            <a:lvl2pPr>
              <a:defRPr sz="2100"/>
            </a:lvl2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075685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no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p:txBody>
          <a:bodyPr/>
          <a:lstStyle>
            <a:lvl1pPr>
              <a:defRPr sz="2400"/>
            </a:lvl1pPr>
            <a:lvl2pPr>
              <a:defRPr sz="21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9A1A6B95-B548-A646-B920-519E2D55B1FD}"/>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F75442A-D8EE-374B-BB1F-234410561BA3}"/>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712596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28066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541911" y="2070064"/>
            <a:ext cx="530352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28979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518099" y="1538605"/>
            <a:ext cx="531265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138469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4575491"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598" y="1546769"/>
            <a:ext cx="3849279" cy="441148"/>
          </a:xfrm>
        </p:spPr>
        <p:txBody>
          <a:bodyPr anchor="b"/>
          <a:lstStyle>
            <a:lvl1pPr marL="0" indent="0">
              <a:buNone/>
              <a:defRPr sz="2200" b="0">
                <a:solidFill>
                  <a:srgbClr val="0060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4585492"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8561388"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8561386"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4" name="Text Placeholder 8">
            <a:extLst>
              <a:ext uri="{FF2B5EF4-FFF2-40B4-BE49-F238E27FC236}">
                <a16:creationId xmlns:a16="http://schemas.microsoft.com/office/drawing/2014/main" id="{61FA7CBB-415B-A648-8A27-5DBC56F12A9E}"/>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B6F0BC6D-95DF-3A4F-9CEA-975755E53201}"/>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C51E05E-5CF6-3B4C-9240-41CDC59114F9}"/>
              </a:ext>
            </a:extLst>
          </p:cNvPr>
          <p:cNvSpPr>
            <a:spLocks noGrp="1"/>
          </p:cNvSpPr>
          <p:nvPr>
            <p:ph type="sldNum" sz="quarter" idx="19"/>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0218874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883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346567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3469108"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632251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632785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546523FE-128C-4D13-8173-B5E02238C9A1}"/>
              </a:ext>
            </a:extLst>
          </p:cNvPr>
          <p:cNvSpPr>
            <a:spLocks noGrp="1"/>
          </p:cNvSpPr>
          <p:nvPr>
            <p:ph sz="half" idx="18"/>
          </p:nvPr>
        </p:nvSpPr>
        <p:spPr>
          <a:xfrm>
            <a:off x="9187357"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F61B9639-1E11-46E6-A6D1-CC45BABE8FC7}"/>
              </a:ext>
            </a:extLst>
          </p:cNvPr>
          <p:cNvSpPr>
            <a:spLocks noGrp="1"/>
          </p:cNvSpPr>
          <p:nvPr>
            <p:ph type="body" idx="19"/>
          </p:nvPr>
        </p:nvSpPr>
        <p:spPr>
          <a:xfrm>
            <a:off x="9187357"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7" name="Text Placeholder 8">
            <a:extLst>
              <a:ext uri="{FF2B5EF4-FFF2-40B4-BE49-F238E27FC236}">
                <a16:creationId xmlns:a16="http://schemas.microsoft.com/office/drawing/2014/main" id="{096356B8-78F4-9548-A1AA-CBA92E48C859}"/>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D60086B4-52CD-5745-BDF8-427ED9A14C13}"/>
              </a:ext>
            </a:extLst>
          </p:cNvPr>
          <p:cNvSpPr>
            <a:spLocks noGrp="1"/>
          </p:cNvSpPr>
          <p:nvPr>
            <p:ph type="ftr" sz="quarter" idx="20"/>
          </p:nvPr>
        </p:nvSpPr>
        <p:spPr/>
        <p:txBody>
          <a:bodyPr/>
          <a:lstStyle/>
          <a:p>
            <a:endParaRPr lang="en-US" dirty="0"/>
          </a:p>
        </p:txBody>
      </p:sp>
      <p:sp>
        <p:nvSpPr>
          <p:cNvPr id="8" name="Slide Number Placeholder 7">
            <a:extLst>
              <a:ext uri="{FF2B5EF4-FFF2-40B4-BE49-F238E27FC236}">
                <a16:creationId xmlns:a16="http://schemas.microsoft.com/office/drawing/2014/main" id="{A8D64F71-F5B5-D340-B848-11EBDD0A7C6C}"/>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342535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with image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7090" y="365126"/>
            <a:ext cx="5886077"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500064"/>
            <a:ext cx="5883568" cy="4308910"/>
          </a:xfrm>
        </p:spPr>
        <p:txBody>
          <a:bodyPr/>
          <a:lstStyle>
            <a:lvl1pPr marL="228600" indent="-228600">
              <a:spcAft>
                <a:spcPts val="600"/>
              </a:spcAft>
              <a:defRPr sz="2400"/>
            </a:lvl1pPr>
            <a:lvl2pPr marL="461963" indent="-231775">
              <a:spcAft>
                <a:spcPts val="600"/>
              </a:spcAft>
              <a:tabLst/>
              <a:defRPr sz="2100"/>
            </a:lvl2pPr>
            <a:lvl3pPr marL="685800" indent="-223838">
              <a:spcAft>
                <a:spcPts val="600"/>
              </a:spcAft>
              <a:tabLst/>
              <a:defRPr/>
            </a:lvl3pPr>
            <a:lvl4pPr marL="685800" indent="-223838">
              <a:spcAft>
                <a:spcPts val="600"/>
              </a:spcAft>
              <a:tabLst/>
              <a:defRPr/>
            </a:lvl4pPr>
            <a:lvl5pPr marL="685800" indent="-223838">
              <a:spcAft>
                <a:spcPts val="6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6766560" y="365126"/>
            <a:ext cx="5425440" cy="557283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7223125" y="3854369"/>
            <a:ext cx="4968875" cy="1709928"/>
          </a:xfrm>
          <a:solidFill>
            <a:schemeClr val="bg1">
              <a:alpha val="78000"/>
            </a:schemeClr>
          </a:solidFill>
        </p:spPr>
        <p:txBody>
          <a:bodyPr vert="horz" lIns="640080" tIns="274320" rIns="91440" bIns="91440" rtlCol="0">
            <a:noAutofit/>
          </a:bodyPr>
          <a:lstStyle>
            <a:lvl1pPr>
              <a:lnSpc>
                <a:spcPct val="100000"/>
              </a:lnSpc>
              <a:defRPr lang="en-US" sz="2000" b="1" kern="1200" dirty="0">
                <a:solidFill>
                  <a:schemeClr val="accent1"/>
                </a:solidFill>
                <a:latin typeface="Arial" panose="020B0604020202020204" pitchFamily="34" charset="0"/>
                <a:ea typeface="+mn-ea"/>
                <a:cs typeface="Arial" panose="020B0604020202020204" pitchFamily="34" charset="0"/>
              </a:defRPr>
            </a:lvl1pPr>
            <a:lvl2pPr marL="174625" indent="-174625">
              <a:lnSpc>
                <a:spcPct val="100000"/>
              </a:lnSpc>
              <a:defRPr lang="en-US" dirty="0"/>
            </a:lvl2pPr>
            <a:lvl3pPr marL="174625" indent="-174625">
              <a:lnSpc>
                <a:spcPct val="100000"/>
              </a:lnSpc>
              <a:defRPr lang="en-US" dirty="0"/>
            </a:lvl3pPr>
            <a:lvl4pPr marL="174625" indent="-174625">
              <a:lnSpc>
                <a:spcPct val="100000"/>
              </a:lnSpc>
              <a:defRPr lang="en-US" dirty="0"/>
            </a:lvl4pPr>
            <a:lvl5pPr marL="174625" indent="-174625">
              <a:lnSpc>
                <a:spcPct val="100000"/>
              </a:lnSpc>
              <a:defRPr lang="en-US" dirty="0"/>
            </a:lvl5pPr>
          </a:lstStyle>
          <a:p>
            <a:pPr marL="0" lvl="0" indent="0">
              <a:lnSpc>
                <a:spcPct val="120000"/>
              </a:lnSpc>
              <a:spcBef>
                <a:spcPts val="0"/>
              </a:spcBef>
              <a:buNone/>
            </a:pPr>
            <a:r>
              <a:rPr lang="en-US" dirty="0"/>
              <a:t>Edit Master text styles</a:t>
            </a:r>
          </a:p>
          <a:p>
            <a:pPr marL="0" lvl="1" indent="0">
              <a:lnSpc>
                <a:spcPct val="120000"/>
              </a:lnSpc>
              <a:spcBef>
                <a:spcPts val="0"/>
              </a:spcBef>
              <a:buNone/>
            </a:pPr>
            <a:r>
              <a:rPr lang="en-US" dirty="0"/>
              <a:t>Second level</a:t>
            </a:r>
          </a:p>
          <a:p>
            <a:pPr marL="0" lvl="2" indent="0">
              <a:lnSpc>
                <a:spcPct val="120000"/>
              </a:lnSpc>
              <a:spcBef>
                <a:spcPts val="0"/>
              </a:spcBef>
              <a:buNone/>
            </a:pPr>
            <a:r>
              <a:rPr lang="en-US" dirty="0"/>
              <a:t>Third level</a:t>
            </a:r>
          </a:p>
        </p:txBody>
      </p:sp>
      <p:sp>
        <p:nvSpPr>
          <p:cNvPr id="19" name="Text Placeholder 8">
            <a:extLst>
              <a:ext uri="{FF2B5EF4-FFF2-40B4-BE49-F238E27FC236}">
                <a16:creationId xmlns:a16="http://schemas.microsoft.com/office/drawing/2014/main" id="{BADAC806-CD49-404E-BEE2-29C83F7E3758}"/>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BF5E8870-FA9F-5E4A-A39A-AFE99B57508A}"/>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A9972EAC-5666-304E-BDFF-A0FE0AF5605B}"/>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515044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icon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9600" y="365126"/>
            <a:ext cx="6412682"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494093"/>
            <a:ext cx="6412088" cy="4026535"/>
          </a:xfrm>
        </p:spPr>
        <p:txBody>
          <a:bodyPr/>
          <a:lstStyle>
            <a:lvl1pPr>
              <a:defRPr sz="24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12116" y="989965"/>
            <a:ext cx="643107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11" name="Content Placeholder 9">
            <a:extLst>
              <a:ext uri="{FF2B5EF4-FFF2-40B4-BE49-F238E27FC236}">
                <a16:creationId xmlns:a16="http://schemas.microsoft.com/office/drawing/2014/main" id="{9E05CD90-7AF6-4F3B-84B8-86626876A4FB}"/>
              </a:ext>
            </a:extLst>
          </p:cNvPr>
          <p:cNvSpPr>
            <a:spLocks noGrp="1"/>
          </p:cNvSpPr>
          <p:nvPr>
            <p:ph sz="quarter" idx="15"/>
          </p:nvPr>
        </p:nvSpPr>
        <p:spPr>
          <a:xfrm>
            <a:off x="7552267" y="365126"/>
            <a:ext cx="4662312" cy="5572830"/>
          </a:xfrm>
          <a:solidFill>
            <a:schemeClr val="bg1">
              <a:lumMod val="95000"/>
              <a:alpha val="78000"/>
            </a:schemeClr>
          </a:solidFill>
        </p:spPr>
        <p:txBody>
          <a:bodyPr lIns="457200" tIns="1737360" rIns="457200" bIns="91440"/>
          <a:lstStyle>
            <a:lvl1pPr marL="342900" indent="-342900" algn="l" defTabSz="914400" rtl="0" eaLnBrk="1" latinLnBrk="0" hangingPunct="1">
              <a:lnSpc>
                <a:spcPct val="100000"/>
              </a:lnSpc>
              <a:spcBef>
                <a:spcPts val="0"/>
              </a:spcBef>
              <a:spcAft>
                <a:spcPts val="1200"/>
              </a:spcAft>
              <a:buClr>
                <a:srgbClr val="006086"/>
              </a:buClr>
              <a:buFont typeface="Wingdings" pitchFamily="2" charset="2"/>
              <a:buChar char="§"/>
              <a:defRPr lang="en-US" sz="2000" b="1" kern="1200" dirty="0">
                <a:solidFill>
                  <a:schemeClr val="accent2"/>
                </a:solidFill>
                <a:latin typeface="Arial" panose="020B0604020202020204" pitchFamily="34" charset="0"/>
                <a:ea typeface="+mn-ea"/>
                <a:cs typeface="Arial" panose="020B0604020202020204" pitchFamily="34" charset="0"/>
              </a:defRPr>
            </a:lvl1pPr>
            <a:lvl2pPr marL="173038" indent="-173038">
              <a:spcBef>
                <a:spcPts val="0"/>
              </a:spcBef>
              <a:spcAft>
                <a:spcPts val="1200"/>
              </a:spcAft>
              <a:buClr>
                <a:schemeClr val="accent2"/>
              </a:buClr>
              <a:buFont typeface="Wingdings" pitchFamily="2" charset="2"/>
              <a:buChar char="§"/>
              <a:defRPr>
                <a:solidFill>
                  <a:schemeClr val="tx2"/>
                </a:solidFill>
              </a:defRPr>
            </a:lvl2pPr>
            <a:lvl3pPr marL="173038" indent="-173038">
              <a:spcBef>
                <a:spcPts val="0"/>
              </a:spcBef>
              <a:spcAft>
                <a:spcPts val="1200"/>
              </a:spcAft>
              <a:buClr>
                <a:schemeClr val="accent2"/>
              </a:buClr>
              <a:buFont typeface="Wingdings" pitchFamily="2" charset="2"/>
              <a:buChar char="§"/>
              <a:defRPr>
                <a:solidFill>
                  <a:schemeClr val="tx2"/>
                </a:solidFill>
              </a:defRPr>
            </a:lvl3pPr>
            <a:lvl4pPr marL="173038" indent="-173038">
              <a:spcBef>
                <a:spcPts val="0"/>
              </a:spcBef>
              <a:spcAft>
                <a:spcPts val="1200"/>
              </a:spcAft>
              <a:buClr>
                <a:schemeClr val="accent2"/>
              </a:buClr>
              <a:buFont typeface="Wingdings" pitchFamily="2" charset="2"/>
              <a:buChar char="§"/>
              <a:defRPr>
                <a:solidFill>
                  <a:schemeClr val="tx2"/>
                </a:solidFill>
              </a:defRPr>
            </a:lvl4pPr>
            <a:lvl5pPr marL="173038" indent="-173038">
              <a:spcBef>
                <a:spcPts val="0"/>
              </a:spcBef>
              <a:spcAft>
                <a:spcPts val="1200"/>
              </a:spcAft>
              <a:buClr>
                <a:schemeClr val="accent2"/>
              </a:buClr>
              <a:buFont typeface="Wingdings" pitchFamily="2" charset="2"/>
              <a:buChar char="§"/>
              <a:defRPr>
                <a:solidFill>
                  <a:schemeClr val="tx2"/>
                </a:solidFill>
              </a:defRPr>
            </a:lvl5pPr>
          </a:lstStyle>
          <a:p>
            <a:pPr marL="169863" lvl="0"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Click to edit Master text styles</a:t>
            </a:r>
          </a:p>
          <a:p>
            <a:pPr marL="169863" lvl="1"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Second level</a:t>
            </a:r>
          </a:p>
          <a:p>
            <a:pPr marL="169863" lvl="2"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Third level</a:t>
            </a:r>
          </a:p>
          <a:p>
            <a:pPr marL="169863" lvl="3"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Fourth level</a:t>
            </a:r>
          </a:p>
          <a:p>
            <a:pPr marL="169863" lvl="4"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Fifth level</a:t>
            </a:r>
            <a:endParaRPr lang="en-US" dirty="0"/>
          </a:p>
        </p:txBody>
      </p:sp>
      <p:sp>
        <p:nvSpPr>
          <p:cNvPr id="12" name="Picture Placeholder 11">
            <a:extLst>
              <a:ext uri="{FF2B5EF4-FFF2-40B4-BE49-F238E27FC236}">
                <a16:creationId xmlns:a16="http://schemas.microsoft.com/office/drawing/2014/main" id="{B4C44B3B-1E11-4A0B-8BDD-A3B0EF68A2B5}"/>
              </a:ext>
            </a:extLst>
          </p:cNvPr>
          <p:cNvSpPr>
            <a:spLocks noGrp="1"/>
          </p:cNvSpPr>
          <p:nvPr>
            <p:ph type="pic" sz="quarter" idx="16" hasCustomPrompt="1"/>
          </p:nvPr>
        </p:nvSpPr>
        <p:spPr>
          <a:xfrm>
            <a:off x="7946849" y="623712"/>
            <a:ext cx="1265237" cy="1263650"/>
          </a:xfrm>
        </p:spPr>
        <p:txBody>
          <a:bodyPr anchor="ctr"/>
          <a:lstStyle>
            <a:lvl1pPr marL="0" indent="0" algn="ctr">
              <a:buNone/>
              <a:defRPr/>
            </a:lvl1pPr>
          </a:lstStyle>
          <a:p>
            <a:r>
              <a:rPr lang="en-US" dirty="0"/>
              <a:t>icon</a:t>
            </a:r>
          </a:p>
        </p:txBody>
      </p:sp>
      <p:sp>
        <p:nvSpPr>
          <p:cNvPr id="6" name="Footer Placeholder 5">
            <a:extLst>
              <a:ext uri="{FF2B5EF4-FFF2-40B4-BE49-F238E27FC236}">
                <a16:creationId xmlns:a16="http://schemas.microsoft.com/office/drawing/2014/main" id="{FE55B33B-2B6D-D64E-8417-BAF280439F71}"/>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D6BD421C-EC2B-0349-B373-0DE102FC88C7}"/>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05783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mage and call-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1" y="1761064"/>
            <a:ext cx="6096000" cy="4182534"/>
          </a:xfrm>
          <a:solidFill>
            <a:schemeClr val="bg1">
              <a:lumMod val="95000"/>
            </a:schemeClr>
          </a:solidFill>
          <a:ln>
            <a:noFill/>
          </a:ln>
        </p:spPr>
        <p:txBody>
          <a:bodyPr anchor="ctr"/>
          <a:lstStyle>
            <a:lvl1pPr algn="ctr">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6086506" y="1760220"/>
            <a:ext cx="6105494" cy="4183378"/>
          </a:xfrm>
          <a:solidFill>
            <a:schemeClr val="accent2"/>
          </a:solidFill>
          <a:ln>
            <a:noFill/>
          </a:ln>
        </p:spPr>
        <p:txBody>
          <a:bodyPr lIns="457200" tIns="1737360" rIns="365760" bIns="91440"/>
          <a:lstStyle>
            <a:lvl1pPr>
              <a:spcBef>
                <a:spcPts val="0"/>
              </a:spcBef>
              <a:spcAft>
                <a:spcPts val="600"/>
              </a:spcAft>
              <a:buClr>
                <a:schemeClr val="bg1"/>
              </a:buClr>
              <a:defRPr b="1">
                <a:solidFill>
                  <a:schemeClr val="bg1"/>
                </a:solidFill>
              </a:defRPr>
            </a:lvl1pPr>
            <a:lvl2pPr marL="176213" indent="-176213">
              <a:buClr>
                <a:schemeClr val="bg1"/>
              </a:buClr>
              <a:defRPr>
                <a:solidFill>
                  <a:schemeClr val="bg1"/>
                </a:solidFill>
              </a:defRPr>
            </a:lvl2pPr>
            <a:lvl3pPr marL="176213" indent="-176213">
              <a:buClr>
                <a:schemeClr val="bg1"/>
              </a:buClr>
              <a:defRPr>
                <a:solidFill>
                  <a:schemeClr val="bg1"/>
                </a:solidFill>
              </a:defRPr>
            </a:lvl3pPr>
            <a:lvl4pPr marL="176213" indent="-176213">
              <a:buClr>
                <a:schemeClr val="bg1"/>
              </a:buClr>
              <a:defRPr>
                <a:solidFill>
                  <a:schemeClr val="bg1"/>
                </a:solidFill>
              </a:defRPr>
            </a:lvl4pPr>
            <a:lvl5pPr marL="176213" indent="-176213">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Picture Placeholder 11">
            <a:extLst>
              <a:ext uri="{FF2B5EF4-FFF2-40B4-BE49-F238E27FC236}">
                <a16:creationId xmlns:a16="http://schemas.microsoft.com/office/drawing/2014/main" id="{CC5D66B6-F440-4FAE-B94F-A3E3E406F3CB}"/>
              </a:ext>
            </a:extLst>
          </p:cNvPr>
          <p:cNvSpPr>
            <a:spLocks noGrp="1"/>
          </p:cNvSpPr>
          <p:nvPr>
            <p:ph type="pic" sz="quarter" idx="16" hasCustomPrompt="1"/>
          </p:nvPr>
        </p:nvSpPr>
        <p:spPr>
          <a:xfrm>
            <a:off x="6545882" y="2111023"/>
            <a:ext cx="1265237" cy="1263650"/>
          </a:xfrm>
        </p:spPr>
        <p:txBody>
          <a:bodyPr/>
          <a:lstStyle>
            <a:lvl1pPr marL="0" indent="0">
              <a:buNone/>
              <a:defRPr/>
            </a:lvl1pPr>
          </a:lstStyle>
          <a:p>
            <a:r>
              <a:rPr lang="en-US" dirty="0"/>
              <a:t>icon</a:t>
            </a:r>
          </a:p>
        </p:txBody>
      </p:sp>
      <p:sp>
        <p:nvSpPr>
          <p:cNvPr id="13" name="Title 1">
            <a:extLst>
              <a:ext uri="{FF2B5EF4-FFF2-40B4-BE49-F238E27FC236}">
                <a16:creationId xmlns:a16="http://schemas.microsoft.com/office/drawing/2014/main" id="{8E83A7BA-C6A0-4F81-B298-987E7369326D}"/>
              </a:ext>
            </a:extLst>
          </p:cNvPr>
          <p:cNvSpPr>
            <a:spLocks noGrp="1"/>
          </p:cNvSpPr>
          <p:nvPr>
            <p:ph type="title"/>
          </p:nvPr>
        </p:nvSpPr>
        <p:spPr>
          <a:xfrm>
            <a:off x="607315" y="365126"/>
            <a:ext cx="11189573" cy="473074"/>
          </a:xfrm>
        </p:spPr>
        <p:txBody>
          <a:bodyPr/>
          <a:lstStyle/>
          <a:p>
            <a:r>
              <a:rPr lang="en-US"/>
              <a:t>Click to edit Master title style</a:t>
            </a:r>
            <a:endParaRPr lang="en-US" dirty="0"/>
          </a:p>
        </p:txBody>
      </p:sp>
      <p:sp>
        <p:nvSpPr>
          <p:cNvPr id="14" name="Text Placeholder 8">
            <a:extLst>
              <a:ext uri="{FF2B5EF4-FFF2-40B4-BE49-F238E27FC236}">
                <a16:creationId xmlns:a16="http://schemas.microsoft.com/office/drawing/2014/main" id="{7F1D8B7A-AEB5-4940-B042-201EFF8BC36F}"/>
              </a:ext>
            </a:extLst>
          </p:cNvPr>
          <p:cNvSpPr>
            <a:spLocks noGrp="1"/>
          </p:cNvSpPr>
          <p:nvPr>
            <p:ph type="body" sz="quarter" idx="13" hasCustomPrompt="1"/>
          </p:nvPr>
        </p:nvSpPr>
        <p:spPr>
          <a:xfrm>
            <a:off x="609600" y="989965"/>
            <a:ext cx="1120901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Footer Placeholder 3">
            <a:extLst>
              <a:ext uri="{FF2B5EF4-FFF2-40B4-BE49-F238E27FC236}">
                <a16:creationId xmlns:a16="http://schemas.microsoft.com/office/drawing/2014/main" id="{BFFDB285-1071-CB42-A69C-D162C4ECC99F}"/>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2FF896F7-16FC-274E-BEFE-9A01FAA3E2DA}"/>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711592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hree-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9246" y="365126"/>
            <a:ext cx="11187642"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10955" y="989965"/>
            <a:ext cx="11174644"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600"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4445705"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9" name="Picture Placeholder 6">
            <a:extLst>
              <a:ext uri="{FF2B5EF4-FFF2-40B4-BE49-F238E27FC236}">
                <a16:creationId xmlns:a16="http://schemas.microsoft.com/office/drawing/2014/main" id="{44A688C9-0D01-422A-A78C-22E5E781DD53}"/>
              </a:ext>
            </a:extLst>
          </p:cNvPr>
          <p:cNvSpPr>
            <a:spLocks noGrp="1"/>
          </p:cNvSpPr>
          <p:nvPr>
            <p:ph type="pic" sz="quarter" idx="16"/>
          </p:nvPr>
        </p:nvSpPr>
        <p:spPr>
          <a:xfrm>
            <a:off x="8281809"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9246"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4445351"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3">
            <a:extLst>
              <a:ext uri="{FF2B5EF4-FFF2-40B4-BE49-F238E27FC236}">
                <a16:creationId xmlns:a16="http://schemas.microsoft.com/office/drawing/2014/main" id="{00086D4A-6A05-4CB4-BE62-1FADB959AE1E}"/>
              </a:ext>
            </a:extLst>
          </p:cNvPr>
          <p:cNvSpPr>
            <a:spLocks noGrp="1"/>
          </p:cNvSpPr>
          <p:nvPr>
            <p:ph type="body" sz="quarter" idx="19"/>
          </p:nvPr>
        </p:nvSpPr>
        <p:spPr>
          <a:xfrm>
            <a:off x="8281455"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CA3147CD-BC81-784B-94E1-754F61774171}"/>
              </a:ext>
            </a:extLst>
          </p:cNvPr>
          <p:cNvSpPr>
            <a:spLocks noGrp="1"/>
          </p:cNvSpPr>
          <p:nvPr>
            <p:ph type="ftr" sz="quarter" idx="20"/>
          </p:nvPr>
        </p:nvSpPr>
        <p:spPr/>
        <p:txBody>
          <a:bodyPr/>
          <a:lstStyle/>
          <a:p>
            <a:endParaRPr lang="en-US" dirty="0"/>
          </a:p>
        </p:txBody>
      </p:sp>
      <p:sp>
        <p:nvSpPr>
          <p:cNvPr id="4" name="Slide Number Placeholder 3">
            <a:extLst>
              <a:ext uri="{FF2B5EF4-FFF2-40B4-BE49-F238E27FC236}">
                <a16:creationId xmlns:a16="http://schemas.microsoft.com/office/drawing/2014/main" id="{D349F7F2-9164-BB42-923D-3607FD810033}"/>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897248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6862" y="365126"/>
            <a:ext cx="11387667"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08803" y="989965"/>
            <a:ext cx="11374437"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599" y="1783646"/>
            <a:ext cx="5375947"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6404572" y="1783646"/>
            <a:ext cx="5375948"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6862" y="4560183"/>
            <a:ext cx="530145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6404572" y="4560183"/>
            <a:ext cx="5403606"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8AD50AFC-1C71-EF47-83C0-4DDF55472A02}"/>
              </a:ext>
            </a:extLst>
          </p:cNvPr>
          <p:cNvSpPr>
            <a:spLocks noGrp="1"/>
          </p:cNvSpPr>
          <p:nvPr>
            <p:ph type="ftr" sz="quarter" idx="19"/>
          </p:nvPr>
        </p:nvSpPr>
        <p:spPr/>
        <p:txBody>
          <a:bodyPr/>
          <a:lstStyle/>
          <a:p>
            <a:endParaRPr lang="en-US" dirty="0"/>
          </a:p>
        </p:txBody>
      </p:sp>
      <p:sp>
        <p:nvSpPr>
          <p:cNvPr id="4" name="Slide Number Placeholder 3">
            <a:extLst>
              <a:ext uri="{FF2B5EF4-FFF2-40B4-BE49-F238E27FC236}">
                <a16:creationId xmlns:a16="http://schemas.microsoft.com/office/drawing/2014/main" id="{A65A2A12-1A60-CC46-AC79-0D261DB50C49}"/>
              </a:ext>
            </a:extLst>
          </p:cNvPr>
          <p:cNvSpPr>
            <a:spLocks noGrp="1"/>
          </p:cNvSpPr>
          <p:nvPr>
            <p:ph type="sldNum" sz="quarter" idx="20"/>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44262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021080"/>
            <a:ext cx="1027311" cy="369832"/>
          </a:xfrm>
          <a:prstGeom prst="rect">
            <a:avLst/>
          </a:prstGeom>
        </p:spPr>
      </p:pic>
      <p:sp>
        <p:nvSpPr>
          <p:cNvPr id="3" name="Picture Placeholder 2">
            <a:extLst>
              <a:ext uri="{FF2B5EF4-FFF2-40B4-BE49-F238E27FC236}">
                <a16:creationId xmlns:a16="http://schemas.microsoft.com/office/drawing/2014/main" id="{7004B039-FB99-7448-B28C-BAAC1AAF1D7A}"/>
              </a:ext>
            </a:extLst>
          </p:cNvPr>
          <p:cNvSpPr>
            <a:spLocks noGrp="1"/>
          </p:cNvSpPr>
          <p:nvPr>
            <p:ph type="pic" sz="quarter" idx="17" hasCustomPrompt="1"/>
          </p:nvPr>
        </p:nvSpPr>
        <p:spPr>
          <a:xfrm>
            <a:off x="6096000" y="0"/>
            <a:ext cx="6096000" cy="6858000"/>
          </a:xfrm>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5768017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hasCustomPrompt="1"/>
          </p:nvPr>
        </p:nvSpPr>
        <p:spPr>
          <a:xfrm>
            <a:off x="609600" y="365126"/>
            <a:ext cx="11192256" cy="473074"/>
          </a:xfrm>
        </p:spPr>
        <p:txBody>
          <a:bodyPr/>
          <a:lstStyle/>
          <a:p>
            <a:r>
              <a:rPr lang="en-US" dirty="0"/>
              <a:t>Click to Add Slide Title, Use Title Caps</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303520" cy="3931920"/>
          </a:xfrm>
        </p:spPr>
        <p:txBody>
          <a:bodyPr/>
          <a:lstStyle>
            <a:lvl1pPr>
              <a:defRPr sz="2200"/>
            </a:lvl1pPr>
            <a:lvl2pPr>
              <a:defRPr sz="2000"/>
            </a:lvl2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498335" y="2070064"/>
            <a:ext cx="5303520" cy="3931920"/>
          </a:xfrm>
        </p:spPr>
        <p:txBody>
          <a:bodyPr/>
          <a:lstStyle>
            <a:lvl1pPr>
              <a:defRPr sz="2200"/>
            </a:lvl1pPr>
            <a:lvl2pPr>
              <a:defRPr sz="2000"/>
            </a:lvl2pPr>
          </a:lstStyle>
          <a:p>
            <a:pPr lvl="0"/>
            <a:r>
              <a:rPr lang="en-US" dirty="0"/>
              <a:t>Click to edit Master text styles</a:t>
            </a:r>
          </a:p>
          <a:p>
            <a:pPr lvl="1"/>
            <a:r>
              <a:rPr lang="en-US" dirty="0"/>
              <a:t>Second level</a:t>
            </a:r>
          </a:p>
          <a:p>
            <a:pPr lvl="2"/>
            <a:r>
              <a:rPr lang="en-US" dirty="0"/>
              <a:t>Third level</a:t>
            </a:r>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303520" cy="441148"/>
          </a:xfrm>
        </p:spPr>
        <p:txBody>
          <a:bodyPr anchor="b" anchorCtr="0"/>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dirty="0"/>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498335" y="1538605"/>
            <a:ext cx="5303520" cy="441148"/>
          </a:xfrm>
        </p:spPr>
        <p:txBody>
          <a:bodyPr anchor="b" anchorCtr="0"/>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dirty="0"/>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599" y="989965"/>
            <a:ext cx="1119225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 use sentence caps</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dirty="0"/>
          </a:p>
        </p:txBody>
      </p:sp>
      <p:sp>
        <p:nvSpPr>
          <p:cNvPr id="10" name="Text Placeholder 5">
            <a:extLst>
              <a:ext uri="{FF2B5EF4-FFF2-40B4-BE49-F238E27FC236}">
                <a16:creationId xmlns:a16="http://schemas.microsoft.com/office/drawing/2014/main" id="{6E7837FB-2910-413A-885C-601F6476E1A1}"/>
              </a:ext>
            </a:extLst>
          </p:cNvPr>
          <p:cNvSpPr>
            <a:spLocks noGrp="1"/>
          </p:cNvSpPr>
          <p:nvPr>
            <p:ph type="body" sz="quarter" idx="18" hasCustomPrompt="1"/>
          </p:nvPr>
        </p:nvSpPr>
        <p:spPr>
          <a:xfrm>
            <a:off x="609600" y="5967350"/>
            <a:ext cx="11176000" cy="217487"/>
          </a:xfrm>
        </p:spPr>
        <p:txBody>
          <a:bodyPr anchor="b" anchorCtr="0"/>
          <a:lstStyle>
            <a:lvl1pPr marL="0" indent="0">
              <a:spcBef>
                <a:spcPts val="0"/>
              </a:spcBef>
              <a:buFontTx/>
              <a:buNone/>
              <a:defRPr sz="900">
                <a:solidFill>
                  <a:schemeClr val="tx1">
                    <a:lumMod val="50000"/>
                    <a:lumOff val="50000"/>
                  </a:schemeClr>
                </a:solidFill>
              </a:defRPr>
            </a:lvl1pPr>
            <a:lvl2pPr marL="0" indent="0">
              <a:buFontTx/>
              <a:buNone/>
              <a:defRPr sz="1000">
                <a:solidFill>
                  <a:schemeClr val="tx1">
                    <a:lumMod val="50000"/>
                    <a:lumOff val="50000"/>
                  </a:schemeClr>
                </a:solidFill>
              </a:defRPr>
            </a:lvl2pPr>
            <a:lvl3pPr marL="0" indent="0">
              <a:buFontTx/>
              <a:buNone/>
              <a:defRPr sz="1000">
                <a:solidFill>
                  <a:schemeClr val="tx1">
                    <a:lumMod val="50000"/>
                    <a:lumOff val="50000"/>
                  </a:schemeClr>
                </a:solidFill>
              </a:defRPr>
            </a:lvl3pPr>
            <a:lvl4pPr marL="0" indent="0">
              <a:buFontTx/>
              <a:buNone/>
              <a:defRPr sz="1000">
                <a:solidFill>
                  <a:schemeClr val="tx1">
                    <a:lumMod val="50000"/>
                    <a:lumOff val="50000"/>
                  </a:schemeClr>
                </a:solidFill>
              </a:defRPr>
            </a:lvl4pPr>
            <a:lvl5pPr marL="0" indent="0">
              <a:buFontTx/>
              <a:buNone/>
              <a:defRPr sz="1000">
                <a:solidFill>
                  <a:schemeClr val="tx1">
                    <a:lumMod val="50000"/>
                    <a:lumOff val="50000"/>
                  </a:schemeClr>
                </a:solidFill>
              </a:defRPr>
            </a:lvl5pPr>
          </a:lstStyle>
          <a:p>
            <a:pPr lvl="0"/>
            <a:r>
              <a:rPr lang="en-US" dirty="0"/>
              <a:t>Add any source text here. If left blank it will not appear on screen.</a:t>
            </a:r>
          </a:p>
        </p:txBody>
      </p:sp>
    </p:spTree>
    <p:custDataLst>
      <p:tags r:id="rId1"/>
    </p:custDataLst>
    <p:extLst>
      <p:ext uri="{BB962C8B-B14F-4D97-AF65-F5344CB8AC3E}">
        <p14:creationId xmlns:p14="http://schemas.microsoft.com/office/powerpoint/2010/main" val="1004817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
        <p:nvSpPr>
          <p:cNvPr id="3" name="Content Placeholder 2"/>
          <p:cNvSpPr>
            <a:spLocks noGrp="1"/>
          </p:cNvSpPr>
          <p:nvPr>
            <p:ph idx="1"/>
          </p:nvPr>
        </p:nvSpPr>
        <p:spPr bwMode="gray">
          <a:xfrm>
            <a:off x="891705" y="1752600"/>
            <a:ext cx="10690696" cy="41727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3604585012"/>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itle 8"/>
          <p:cNvSpPr>
            <a:spLocks noGrp="1"/>
          </p:cNvSpPr>
          <p:nvPr>
            <p:ph type="title"/>
          </p:nvPr>
        </p:nvSpPr>
        <p:spPr/>
        <p:txBody>
          <a:bodyPr/>
          <a:lstStyle/>
          <a:p>
            <a:r>
              <a:rPr lang="en-US" noProof="0"/>
              <a:t>Click to edit Master title style</a:t>
            </a:r>
          </a:p>
        </p:txBody>
      </p:sp>
      <p:sp>
        <p:nvSpPr>
          <p:cNvPr id="11" name="Slide Number Placeholder 10"/>
          <p:cNvSpPr>
            <a:spLocks noGrp="1"/>
          </p:cNvSpPr>
          <p:nvPr>
            <p:ph type="sldNum" sz="quarter" idx="11"/>
          </p:nvPr>
        </p:nvSpPr>
        <p:spPr>
          <a:xfrm>
            <a:off x="10800523" y="6453188"/>
            <a:ext cx="671811" cy="216172"/>
          </a:xfrm>
          <a:prstGeom prst="rect">
            <a:avLst/>
          </a:prstGeom>
        </p:spPr>
        <p:txBody>
          <a:bodyPr/>
          <a:lstStyle/>
          <a:p>
            <a:fld id="{F5C8800B-C458-43CB-AF28-AB0A3A2C1213}" type="slidenum">
              <a:rPr lang="en-US" noProof="0" smtClean="0"/>
              <a:pPr/>
              <a:t>‹Nº›</a:t>
            </a:fld>
            <a:endParaRPr lang="en-US" noProof="0"/>
          </a:p>
        </p:txBody>
      </p:sp>
      <p:sp>
        <p:nvSpPr>
          <p:cNvPr id="13" name="Text Placeholder 12"/>
          <p:cNvSpPr>
            <a:spLocks noGrp="1"/>
          </p:cNvSpPr>
          <p:nvPr>
            <p:ph type="body" sz="quarter" idx="12"/>
          </p:nvPr>
        </p:nvSpPr>
        <p:spPr>
          <a:xfrm>
            <a:off x="719667" y="1412876"/>
            <a:ext cx="10752667" cy="431949"/>
          </a:xfrm>
        </p:spPr>
        <p:txBody>
          <a:bodyPr/>
          <a:lstStyle>
            <a:lvl1pPr marL="0" indent="0">
              <a:buFontTx/>
              <a:buNone/>
              <a:defRPr sz="2000" b="1">
                <a:solidFill>
                  <a:srgbClr val="000000"/>
                </a:solidFill>
              </a:defRPr>
            </a:lvl1pPr>
            <a:lvl2pPr marL="357188" indent="0">
              <a:buFontTx/>
              <a:buNone/>
              <a:defRPr sz="2000" b="1"/>
            </a:lvl2pPr>
            <a:lvl3pPr marL="717550" indent="0" defTabSz="717550">
              <a:buFontTx/>
              <a:buNone/>
              <a:defRPr sz="2000" b="1"/>
            </a:lvl3pPr>
            <a:lvl4pPr marL="1074738" indent="0">
              <a:buFontTx/>
              <a:buNone/>
              <a:defRPr sz="2000" b="1"/>
            </a:lvl4pPr>
            <a:lvl5pPr marL="1433513" indent="0">
              <a:buFontTx/>
              <a:buNone/>
              <a:defRPr sz="2000" b="1"/>
            </a:lvl5pPr>
          </a:lstStyle>
          <a:p>
            <a:pPr lvl="0"/>
            <a:r>
              <a:rPr lang="en-US" noProof="0"/>
              <a:t>Click to edit Master text styles</a:t>
            </a:r>
          </a:p>
        </p:txBody>
      </p:sp>
    </p:spTree>
    <p:extLst>
      <p:ext uri="{BB962C8B-B14F-4D97-AF65-F5344CB8AC3E}">
        <p14:creationId xmlns:p14="http://schemas.microsoft.com/office/powerpoint/2010/main" val="19353109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Full-bleed Photo Slide">
    <p:spTree>
      <p:nvGrpSpPr>
        <p:cNvPr id="1" name=""/>
        <p:cNvGrpSpPr/>
        <p:nvPr/>
      </p:nvGrpSpPr>
      <p:grpSpPr>
        <a:xfrm>
          <a:off x="0" y="0"/>
          <a:ext cx="0" cy="0"/>
          <a:chOff x="0" y="0"/>
          <a:chExt cx="0" cy="0"/>
        </a:xfrm>
      </p:grpSpPr>
      <p:sp>
        <p:nvSpPr>
          <p:cNvPr id="6" name="Picture Placeholder 5"/>
          <p:cNvSpPr>
            <a:spLocks noGrp="1"/>
          </p:cNvSpPr>
          <p:nvPr>
            <p:ph type="pic" sz="quarter" idx="17" hasCustomPrompt="1"/>
          </p:nvPr>
        </p:nvSpPr>
        <p:spPr bwMode="gray">
          <a:xfrm>
            <a:off x="0" y="0"/>
            <a:ext cx="12192000" cy="6858000"/>
          </a:xfrm>
          <a:solidFill>
            <a:schemeClr val="tx2">
              <a:lumMod val="20000"/>
              <a:lumOff val="80000"/>
            </a:schemeClr>
          </a:solidFill>
          <a:ln w="6350">
            <a:noFill/>
          </a:ln>
        </p:spPr>
        <p:txBody>
          <a:bodyPr anchor="ctr"/>
          <a:lstStyle>
            <a:lvl1pPr marL="0" indent="0" algn="ctr">
              <a:buNone/>
              <a:defRPr sz="1467">
                <a:solidFill>
                  <a:schemeClr val="tx1"/>
                </a:solidFill>
              </a:defRPr>
            </a:lvl1pPr>
          </a:lstStyle>
          <a:p>
            <a:r>
              <a:rPr lang="en-US" dirty="0"/>
              <a:t>Click icon to insert photo</a:t>
            </a:r>
          </a:p>
          <a:p>
            <a:endParaRPr lang="en-US" dirty="0"/>
          </a:p>
          <a:p>
            <a:endParaRPr lang="en-US" dirty="0"/>
          </a:p>
        </p:txBody>
      </p:sp>
      <p:sp>
        <p:nvSpPr>
          <p:cNvPr id="5" name="Title 4"/>
          <p:cNvSpPr>
            <a:spLocks noGrp="1"/>
          </p:cNvSpPr>
          <p:nvPr>
            <p:ph type="title"/>
          </p:nvPr>
        </p:nvSpPr>
        <p:spPr bwMode="gray"/>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90370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704" y="6252482"/>
            <a:ext cx="8956240" cy="415019"/>
          </a:xfrm>
          <a:prstGeom prst="rect">
            <a:avLst/>
          </a:prstGeom>
        </p:spPr>
        <p:txBody>
          <a:bodyPr lIns="91424" tIns="0" rIns="0" bIns="0" anchor="b" anchorCtr="0">
            <a:noAutofit/>
          </a:bodyPr>
          <a:lstStyle>
            <a:lvl1pPr marL="0" indent="0">
              <a:spcBef>
                <a:spcPts val="600"/>
              </a:spcBef>
              <a:buNone/>
              <a:defRPr sz="11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705" y="1752602"/>
            <a:ext cx="5212080"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Edit Master text styles</a:t>
            </a:r>
          </a:p>
        </p:txBody>
      </p:sp>
      <p:sp>
        <p:nvSpPr>
          <p:cNvPr id="22" name="Content Placeholder 4"/>
          <p:cNvSpPr>
            <a:spLocks noGrp="1"/>
          </p:cNvSpPr>
          <p:nvPr>
            <p:ph sz="quarter" idx="35"/>
          </p:nvPr>
        </p:nvSpPr>
        <p:spPr bwMode="gray">
          <a:xfrm>
            <a:off x="892175" y="2298701"/>
            <a:ext cx="5212080"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70790" y="1752602"/>
            <a:ext cx="5212080" cy="498617"/>
          </a:xfrm>
          <a:prstGeom prst="rect">
            <a:avLst/>
          </a:prstGeom>
          <a:solidFill>
            <a:srgbClr val="D92B2B"/>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Edit Master text styles</a:t>
            </a:r>
          </a:p>
        </p:txBody>
      </p:sp>
      <p:sp>
        <p:nvSpPr>
          <p:cNvPr id="24" name="Content Placeholder 4"/>
          <p:cNvSpPr>
            <a:spLocks noGrp="1"/>
          </p:cNvSpPr>
          <p:nvPr>
            <p:ph sz="quarter" idx="36"/>
          </p:nvPr>
        </p:nvSpPr>
        <p:spPr bwMode="gray">
          <a:xfrm>
            <a:off x="6370321" y="2298701"/>
            <a:ext cx="5212080" cy="3632200"/>
          </a:xfrm>
          <a:noFill/>
        </p:spPr>
        <p:txBody>
          <a:bodyPr/>
          <a:lstStyle>
            <a:lvl1pPr marL="228560" indent="-228560">
              <a:spcBef>
                <a:spcPts val="1600"/>
              </a:spcBef>
              <a:defRPr sz="1900"/>
            </a:lvl1pPr>
            <a:lvl2pPr marL="517435" indent="-179357">
              <a:spcBef>
                <a:spcPts val="800"/>
              </a:spcBef>
              <a:defRPr sz="1600"/>
            </a:lvl2pPr>
            <a:lvl3pPr marL="860275" indent="-174595">
              <a:spcBef>
                <a:spcPts val="400"/>
              </a:spcBef>
              <a:defRPr sz="1500"/>
            </a:lvl3pPr>
            <a:lvl4pPr marL="1203115" indent="-169833">
              <a:spcBef>
                <a:spcPts val="200"/>
              </a:spcBef>
              <a:defRPr sz="1200"/>
            </a:lvl4pPr>
            <a:lvl5pPr>
              <a:spcBef>
                <a:spcPts val="100"/>
              </a:spcBef>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704"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3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3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6803330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3"/>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1"/>
            <a:ext cx="8956240" cy="415019"/>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199"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199"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988587487"/>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lvl1pPr>
              <a:defRPr>
                <a:solidFill>
                  <a:srgbClr val="D92D2B"/>
                </a:solidFill>
              </a:defRPr>
            </a:lvl1pPr>
          </a:lstStyle>
          <a:p>
            <a:r>
              <a:rPr lang="en-US"/>
              <a:t>Click to edit Master title style</a:t>
            </a:r>
            <a:endParaRPr lang="en-US" dirty="0"/>
          </a:p>
        </p:txBody>
      </p:sp>
      <p:sp>
        <p:nvSpPr>
          <p:cNvPr id="9" name="Text Placeholder 12"/>
          <p:cNvSpPr>
            <a:spLocks noGrp="1"/>
          </p:cNvSpPr>
          <p:nvPr>
            <p:ph type="body" sz="quarter" idx="16" hasCustomPrompt="1"/>
          </p:nvPr>
        </p:nvSpPr>
        <p:spPr bwMode="gray">
          <a:xfrm>
            <a:off x="891704" y="6252481"/>
            <a:ext cx="8956240" cy="415019"/>
          </a:xfrm>
          <a:prstGeom prst="rect">
            <a:avLst/>
          </a:prstGeom>
        </p:spPr>
        <p:txBody>
          <a:bodyPr lIns="68580" tIns="0" rIns="0" bIns="0" anchor="b" anchorCtr="0">
            <a:noAutofit/>
          </a:bodyPr>
          <a:lstStyle>
            <a:lvl1pPr marL="0" indent="0">
              <a:spcBef>
                <a:spcPts val="600"/>
              </a:spcBef>
              <a:buNone/>
              <a:defRPr sz="1067">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5"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67"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67"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67"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67"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4078177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sldNum" sz="quarter" idx="10"/>
          </p:nvPr>
        </p:nvSpPr>
        <p:spPr>
          <a:xfrm>
            <a:off x="10585451" y="6181725"/>
            <a:ext cx="1219201" cy="476250"/>
          </a:xfrm>
          <a:prstGeom prst="rect">
            <a:avLst/>
          </a:prstGeom>
          <a:ln/>
        </p:spPr>
        <p:txBody>
          <a:bodyPr/>
          <a:lstStyle>
            <a:lvl1pPr>
              <a:defRPr/>
            </a:lvl1pPr>
          </a:lstStyle>
          <a:p>
            <a:pPr>
              <a:defRPr/>
            </a:pPr>
            <a:fld id="{66D6E32C-6C49-49A1-B619-004C6E495634}" type="slidenum">
              <a:rPr lang="en-US"/>
              <a:pPr>
                <a:defRPr/>
              </a:pPr>
              <a:t>‹Nº›</a:t>
            </a:fld>
            <a:endParaRPr lang="en-US" dirty="0"/>
          </a:p>
        </p:txBody>
      </p:sp>
    </p:spTree>
    <p:extLst>
      <p:ext uri="{BB962C8B-B14F-4D97-AF65-F5344CB8AC3E}">
        <p14:creationId xmlns:p14="http://schemas.microsoft.com/office/powerpoint/2010/main" val="1467258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203201" y="6477001"/>
            <a:ext cx="1051891" cy="246221"/>
          </a:xfrm>
          <a:prstGeom prst="rect">
            <a:avLst/>
          </a:prstGeom>
          <a:noFill/>
        </p:spPr>
        <p:txBody>
          <a:bodyPr wrap="none" rtlCol="0">
            <a:spAutoFit/>
          </a:bodyPr>
          <a:lstStyle/>
          <a:p>
            <a:r>
              <a:rPr lang="en-US" sz="1000" dirty="0"/>
              <a:t>Copyrights apply</a:t>
            </a:r>
          </a:p>
        </p:txBody>
      </p:sp>
    </p:spTree>
    <p:extLst>
      <p:ext uri="{BB962C8B-B14F-4D97-AF65-F5344CB8AC3E}">
        <p14:creationId xmlns:p14="http://schemas.microsoft.com/office/powerpoint/2010/main" val="3077783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5751626-2E5D-9C41-A819-A58600445A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6709" y="-41497"/>
            <a:ext cx="12385417" cy="6940994"/>
          </a:xfrm>
          <a:prstGeom prst="rect">
            <a:avLst/>
          </a:prstGeom>
        </p:spPr>
      </p:pic>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sp>
        <p:nvSpPr>
          <p:cNvPr id="16" name="Rectangle 15">
            <a:extLst>
              <a:ext uri="{FF2B5EF4-FFF2-40B4-BE49-F238E27FC236}">
                <a16:creationId xmlns:a16="http://schemas.microsoft.com/office/drawing/2014/main" id="{2DCE1826-FAE3-AA4F-B3D8-B4C7842FA2C1}"/>
              </a:ext>
            </a:extLst>
          </p:cNvPr>
          <p:cNvSpPr/>
          <p:nvPr userDrawn="1"/>
        </p:nvSpPr>
        <p:spPr>
          <a:xfrm>
            <a:off x="633046" y="2503582"/>
            <a:ext cx="6213231" cy="372840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4"/>
            <a:ext cx="6213231" cy="168995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2861832"/>
            <a:ext cx="5089525" cy="1324010"/>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4444613"/>
            <a:ext cx="5089525" cy="46904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5064491"/>
            <a:ext cx="5089525" cy="27680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5444799"/>
            <a:ext cx="5089525" cy="262947"/>
          </a:xfrm>
        </p:spPr>
        <p:txBody>
          <a:bodyPr>
            <a:noAutofit/>
          </a:bodyPr>
          <a:lstStyle>
            <a:lvl1pPr marL="0" indent="0">
              <a:lnSpc>
                <a:spcPct val="100000"/>
              </a:lnSpc>
              <a:buNone/>
              <a:defRPr sz="1600" b="0">
                <a:solidFill>
                  <a:schemeClr val="tx1"/>
                </a:solidFill>
              </a:defRPr>
            </a:lvl1pPr>
          </a:lstStyle>
          <a:p>
            <a:pPr lvl="0"/>
            <a:r>
              <a:rPr lang="en-US" dirty="0"/>
              <a:t>11.11.2021</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logo&#10;&#10;Description automatically generated">
            <a:extLst>
              <a:ext uri="{FF2B5EF4-FFF2-40B4-BE49-F238E27FC236}">
                <a16:creationId xmlns:a16="http://schemas.microsoft.com/office/drawing/2014/main" id="{620809EF-6818-1F42-AE33-976ED329FE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3999" y="846223"/>
            <a:ext cx="5948996" cy="1249533"/>
          </a:xfrm>
          <a:prstGeom prst="rect">
            <a:avLst/>
          </a:prstGeom>
        </p:spPr>
      </p:pic>
    </p:spTree>
    <p:extLst>
      <p:ext uri="{BB962C8B-B14F-4D97-AF65-F5344CB8AC3E}">
        <p14:creationId xmlns:p14="http://schemas.microsoft.com/office/powerpoint/2010/main" val="376877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reak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2641"/>
          <a:stretch/>
        </p:blipFill>
        <p:spPr>
          <a:xfrm flipH="1">
            <a:off x="-1" y="0"/>
            <a:ext cx="12192001"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0"/>
            <a:ext cx="6141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935E1B3-8338-49CA-839B-940E469CB580}"/>
              </a:ext>
            </a:extLst>
          </p:cNvPr>
          <p:cNvCxnSpPr/>
          <p:nvPr/>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B3EA63-141D-A145-9551-C6345E4679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046" y="1001768"/>
            <a:ext cx="1027311" cy="369832"/>
          </a:xfrm>
          <a:prstGeom prst="rect">
            <a:avLst/>
          </a:prstGeom>
        </p:spPr>
      </p:pic>
    </p:spTree>
    <p:extLst>
      <p:ext uri="{BB962C8B-B14F-4D97-AF65-F5344CB8AC3E}">
        <p14:creationId xmlns:p14="http://schemas.microsoft.com/office/powerpoint/2010/main" val="1756952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021AC4C-7E1E-0845-9732-09F76481BE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 r="48323"/>
          <a:stretch/>
        </p:blipFill>
        <p:spPr>
          <a:xfrm>
            <a:off x="5834341" y="-53847"/>
            <a:ext cx="6400800" cy="6940995"/>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425184" y="1377697"/>
            <a:ext cx="5291328" cy="390753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48291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48291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48291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48291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3661" y="3794918"/>
            <a:ext cx="894217" cy="321918"/>
          </a:xfrm>
          <a:prstGeom prst="rect">
            <a:avLst/>
          </a:prstGeom>
        </p:spPr>
      </p:pic>
      <p:pic>
        <p:nvPicPr>
          <p:cNvPr id="11" name="Picture 10" descr="RGA Global Actuarial Seminar">
            <a:extLst>
              <a:ext uri="{FF2B5EF4-FFF2-40B4-BE49-F238E27FC236}">
                <a16:creationId xmlns:a16="http://schemas.microsoft.com/office/drawing/2014/main" id="{32EB399E-752B-A645-862C-7B0ABCEC4B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72943" y="1560904"/>
            <a:ext cx="2466809" cy="2236393"/>
          </a:xfrm>
          <a:prstGeom prst="rect">
            <a:avLst/>
          </a:prstGeom>
        </p:spPr>
      </p:pic>
      <p:pic>
        <p:nvPicPr>
          <p:cNvPr id="3" name="Picture 2">
            <a:extLst>
              <a:ext uri="{FF2B5EF4-FFF2-40B4-BE49-F238E27FC236}">
                <a16:creationId xmlns:a16="http://schemas.microsoft.com/office/drawing/2014/main" id="{8192B21E-46BC-E84F-92B1-799D8409E5DA}"/>
              </a:ext>
            </a:extLst>
          </p:cNvPr>
          <p:cNvPicPr>
            <a:picLocks noChangeAspect="1"/>
          </p:cNvPicPr>
          <p:nvPr userDrawn="1"/>
        </p:nvPicPr>
        <p:blipFill>
          <a:blip r:embed="rId5"/>
          <a:stretch>
            <a:fillRect/>
          </a:stretch>
        </p:blipFill>
        <p:spPr>
          <a:xfrm>
            <a:off x="6823661" y="4267158"/>
            <a:ext cx="4522356" cy="550761"/>
          </a:xfrm>
          <a:prstGeom prst="rect">
            <a:avLst/>
          </a:prstGeom>
        </p:spPr>
      </p:pic>
    </p:spTree>
    <p:extLst>
      <p:ext uri="{BB962C8B-B14F-4D97-AF65-F5344CB8AC3E}">
        <p14:creationId xmlns:p14="http://schemas.microsoft.com/office/powerpoint/2010/main" val="18356509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2_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4648199"/>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
        <p:nvSpPr>
          <p:cNvPr id="7" name="Rectangle 6">
            <a:extLst>
              <a:ext uri="{FF2B5EF4-FFF2-40B4-BE49-F238E27FC236}">
                <a16:creationId xmlns:a16="http://schemas.microsoft.com/office/drawing/2014/main" id="{52EF216C-73BB-E641-9993-1C55C020E05F}"/>
              </a:ext>
            </a:extLst>
          </p:cNvPr>
          <p:cNvSpPr/>
          <p:nvPr userDrawn="1"/>
        </p:nvSpPr>
        <p:spPr>
          <a:xfrm>
            <a:off x="666201" y="707471"/>
            <a:ext cx="10859589" cy="327781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5" name="Picture 4" descr="Text&#10;&#10;Description automatically generated">
            <a:extLst>
              <a:ext uri="{FF2B5EF4-FFF2-40B4-BE49-F238E27FC236}">
                <a16:creationId xmlns:a16="http://schemas.microsoft.com/office/drawing/2014/main" id="{6430AD40-6955-FA44-AB38-7E20C90E252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5503" y="1111143"/>
            <a:ext cx="10109759" cy="2435371"/>
          </a:xfrm>
          <a:prstGeom prst="rect">
            <a:avLst/>
          </a:prstGeom>
        </p:spPr>
      </p:pic>
    </p:spTree>
    <p:extLst>
      <p:ext uri="{BB962C8B-B14F-4D97-AF65-F5344CB8AC3E}">
        <p14:creationId xmlns:p14="http://schemas.microsoft.com/office/powerpoint/2010/main" val="3344637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1791247"/>
            <a:ext cx="11175999"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a:xfrm>
            <a:off x="609600" y="1166408"/>
            <a:ext cx="11163300" cy="473074"/>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pic>
        <p:nvPicPr>
          <p:cNvPr id="7" name="Picture 6">
            <a:extLst>
              <a:ext uri="{FF2B5EF4-FFF2-40B4-BE49-F238E27FC236}">
                <a16:creationId xmlns:a16="http://schemas.microsoft.com/office/drawing/2014/main" id="{6BF399B2-1892-4C43-BA10-6BAECF14C4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b="82293"/>
          <a:stretch/>
        </p:blipFill>
        <p:spPr>
          <a:xfrm>
            <a:off x="-609600" y="-562677"/>
            <a:ext cx="13411199" cy="905256"/>
          </a:xfrm>
          <a:prstGeom prst="rect">
            <a:avLst/>
          </a:prstGeom>
        </p:spPr>
      </p:pic>
    </p:spTree>
    <p:extLst>
      <p:ext uri="{BB962C8B-B14F-4D97-AF65-F5344CB8AC3E}">
        <p14:creationId xmlns:p14="http://schemas.microsoft.com/office/powerpoint/2010/main" val="3819479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0"/>
            <a:ext cx="12222179"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10.10.2020</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53479" y="1022792"/>
            <a:ext cx="1027311" cy="366407"/>
          </a:xfrm>
          <a:prstGeom prst="rect">
            <a:avLst/>
          </a:prstGeom>
        </p:spPr>
      </p:pic>
    </p:spTree>
    <p:extLst>
      <p:ext uri="{BB962C8B-B14F-4D97-AF65-F5344CB8AC3E}">
        <p14:creationId xmlns:p14="http://schemas.microsoft.com/office/powerpoint/2010/main" val="2970325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688A89-0A1A-AF45-BAC3-0EA309D928A6}"/>
              </a:ext>
            </a:extLst>
          </p:cNvPr>
          <p:cNvSpPr>
            <a:spLocks noGrp="1"/>
          </p:cNvSpPr>
          <p:nvPr>
            <p:ph type="pic" sz="quarter" idx="17" hasCustomPrompt="1"/>
          </p:nvPr>
        </p:nvSpPr>
        <p:spPr>
          <a:xfrm>
            <a:off x="0" y="0"/>
            <a:ext cx="12192000" cy="6858000"/>
          </a:xfrm>
        </p:spPr>
        <p:txBody>
          <a:bodyPr rIns="73152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11.11.2020</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53479" y="1022792"/>
            <a:ext cx="1027311" cy="366407"/>
          </a:xfrm>
          <a:prstGeom prst="rect">
            <a:avLst/>
          </a:prstGeom>
        </p:spPr>
      </p:pic>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649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Title slide 2">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1973353"/>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609600" y="3329713"/>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609600" y="4442233"/>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609600" y="4823233"/>
            <a:ext cx="5089525" cy="289242"/>
          </a:xfrm>
        </p:spPr>
        <p:txBody>
          <a:bodyPr>
            <a:noAutofit/>
          </a:bodyPr>
          <a:lstStyle>
            <a:lvl1pPr marL="0" indent="0">
              <a:lnSpc>
                <a:spcPct val="100000"/>
              </a:lnSpc>
              <a:buNone/>
              <a:defRPr sz="1600" b="0">
                <a:solidFill>
                  <a:schemeClr val="tx1"/>
                </a:solidFill>
              </a:defRPr>
            </a:lvl1pPr>
          </a:lstStyle>
          <a:p>
            <a:pPr lvl="0"/>
            <a:r>
              <a:rPr lang="en-US" dirty="0"/>
              <a:t>11.11.2020</a:t>
            </a:r>
          </a:p>
        </p:txBody>
      </p:sp>
      <p:cxnSp>
        <p:nvCxnSpPr>
          <p:cNvPr id="14" name="Straight Connector 13">
            <a:extLst>
              <a:ext uri="{FF2B5EF4-FFF2-40B4-BE49-F238E27FC236}">
                <a16:creationId xmlns:a16="http://schemas.microsoft.com/office/drawing/2014/main" id="{817764DB-A2CE-4D83-B033-7B1A30009EB9}"/>
              </a:ext>
            </a:extLst>
          </p:cNvPr>
          <p:cNvCxnSpPr/>
          <p:nvPr/>
        </p:nvCxnSpPr>
        <p:spPr>
          <a:xfrm>
            <a:off x="609600" y="1856953"/>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717BB87-CEC9-D04D-A2DB-05393414CF8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 y="1022792"/>
            <a:ext cx="1027311" cy="366407"/>
          </a:xfrm>
          <a:prstGeom prst="rect">
            <a:avLst/>
          </a:prstGeom>
        </p:spPr>
      </p:pic>
      <p:sp>
        <p:nvSpPr>
          <p:cNvPr id="3" name="Picture Placeholder 2">
            <a:extLst>
              <a:ext uri="{FF2B5EF4-FFF2-40B4-BE49-F238E27FC236}">
                <a16:creationId xmlns:a16="http://schemas.microsoft.com/office/drawing/2014/main" id="{7004B039-FB99-7448-B28C-BAAC1AAF1D7A}"/>
              </a:ext>
            </a:extLst>
          </p:cNvPr>
          <p:cNvSpPr>
            <a:spLocks noGrp="1"/>
          </p:cNvSpPr>
          <p:nvPr>
            <p:ph type="pic" sz="quarter" idx="17" hasCustomPrompt="1"/>
          </p:nvPr>
        </p:nvSpPr>
        <p:spPr>
          <a:xfrm>
            <a:off x="6096000" y="0"/>
            <a:ext cx="6096000" cy="6858000"/>
          </a:xfrm>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14907741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reak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095999" y="0"/>
            <a:ext cx="6096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0"/>
            <a:ext cx="6141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935E1B3-8338-49CA-839B-940E469CB580}"/>
              </a:ext>
            </a:extLst>
          </p:cNvPr>
          <p:cNvCxnSpPr/>
          <p:nvPr/>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B3EA63-141D-A145-9551-C6345E4679F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633046" y="1003480"/>
            <a:ext cx="1027311" cy="366407"/>
          </a:xfrm>
          <a:prstGeom prst="rect">
            <a:avLst/>
          </a:prstGeom>
        </p:spPr>
      </p:pic>
    </p:spTree>
    <p:extLst>
      <p:ext uri="{BB962C8B-B14F-4D97-AF65-F5344CB8AC3E}">
        <p14:creationId xmlns:p14="http://schemas.microsoft.com/office/powerpoint/2010/main" val="27890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1999" cy="4650059"/>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9600" y="6319348"/>
            <a:ext cx="851807" cy="306651"/>
          </a:xfrm>
          <a:prstGeom prst="rect">
            <a:avLst/>
          </a:prstGeom>
        </p:spPr>
      </p:pic>
    </p:spTree>
    <p:extLst>
      <p:ext uri="{BB962C8B-B14F-4D97-AF65-F5344CB8AC3E}">
        <p14:creationId xmlns:p14="http://schemas.microsoft.com/office/powerpoint/2010/main" val="1304912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Break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09600" y="6320768"/>
            <a:ext cx="851807" cy="303811"/>
          </a:xfrm>
          <a:prstGeom prst="rect">
            <a:avLst/>
          </a:prstGeom>
        </p:spPr>
      </p:pic>
      <p:sp>
        <p:nvSpPr>
          <p:cNvPr id="3" name="Picture Placeholder 2">
            <a:extLst>
              <a:ext uri="{FF2B5EF4-FFF2-40B4-BE49-F238E27FC236}">
                <a16:creationId xmlns:a16="http://schemas.microsoft.com/office/drawing/2014/main" id="{0FCFE907-23E3-E441-AEF0-BE83E751D456}"/>
              </a:ext>
            </a:extLst>
          </p:cNvPr>
          <p:cNvSpPr>
            <a:spLocks noGrp="1"/>
          </p:cNvSpPr>
          <p:nvPr>
            <p:ph type="pic" sz="quarter" idx="14" hasCustomPrompt="1"/>
          </p:nvPr>
        </p:nvSpPr>
        <p:spPr>
          <a:xfrm>
            <a:off x="0" y="0"/>
            <a:ext cx="12192000" cy="4648200"/>
          </a:xfrm>
        </p:spPr>
        <p:txBody>
          <a:bodyPr anchor="ctr"/>
          <a:lstStyle>
            <a:lvl1pPr marL="0" indent="0" algn="ctr">
              <a:buNone/>
              <a:defRPr sz="2400"/>
            </a:lvl1pPr>
          </a:lstStyle>
          <a:p>
            <a:r>
              <a:rPr lang="en-US" dirty="0"/>
              <a:t>Click to insert picture</a:t>
            </a:r>
          </a:p>
        </p:txBody>
      </p:sp>
    </p:spTree>
    <p:extLst>
      <p:ext uri="{BB962C8B-B14F-4D97-AF65-F5344CB8AC3E}">
        <p14:creationId xmlns:p14="http://schemas.microsoft.com/office/powerpoint/2010/main" val="7646875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6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spTree>
    <p:extLst>
      <p:ext uri="{BB962C8B-B14F-4D97-AF65-F5344CB8AC3E}">
        <p14:creationId xmlns:p14="http://schemas.microsoft.com/office/powerpoint/2010/main" val="282956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Tree>
    <p:extLst>
      <p:ext uri="{BB962C8B-B14F-4D97-AF65-F5344CB8AC3E}">
        <p14:creationId xmlns:p14="http://schemas.microsoft.com/office/powerpoint/2010/main" val="655481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FF4B-0CF2-40F9-83AF-6499868E99A5}"/>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7BC2DDC-E0C1-B94B-8862-828F19398BD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B1E77DA-5A4D-9747-9680-AE34E6E06F06}"/>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0026399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6B7480-FF19-AE4D-B9C6-AC65C3701B8C}"/>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5CA2AC1-74A9-254E-BEF6-EA6483C0CEC5}"/>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304665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sz="3000"/>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3" y="1529369"/>
            <a:ext cx="11163301" cy="4374516"/>
          </a:xfrm>
        </p:spPr>
        <p:txBody>
          <a:bodyPr/>
          <a:lstStyle>
            <a:lvl1pPr>
              <a:defRPr sz="2400"/>
            </a:lvl1pPr>
            <a:lvl2pPr>
              <a:defRPr sz="2100"/>
            </a:lvl2pPr>
            <a:lvl5pP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25014828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no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p:txBody>
          <a:bodyPr/>
          <a:lstStyle>
            <a:lvl1pPr>
              <a:defRPr sz="2400"/>
            </a:lvl1pPr>
            <a:lvl2pPr>
              <a:defRPr sz="21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a:extLst>
              <a:ext uri="{FF2B5EF4-FFF2-40B4-BE49-F238E27FC236}">
                <a16:creationId xmlns:a16="http://schemas.microsoft.com/office/drawing/2014/main" id="{9A1A6B95-B548-A646-B920-519E2D55B1FD}"/>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F75442A-D8EE-374B-BB1F-234410561BA3}"/>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082622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28066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541911" y="2070064"/>
            <a:ext cx="5303520"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28979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518099" y="1538605"/>
            <a:ext cx="5312656"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8246371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4575491"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598" y="1546769"/>
            <a:ext cx="3849279" cy="441148"/>
          </a:xfrm>
        </p:spPr>
        <p:txBody>
          <a:bodyPr anchor="b"/>
          <a:lstStyle>
            <a:lvl1pPr marL="0" indent="0">
              <a:buNone/>
              <a:defRPr sz="2200" b="0">
                <a:solidFill>
                  <a:srgbClr val="0060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4585492"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8561388" y="2070064"/>
            <a:ext cx="3211689"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8561386" y="1546769"/>
            <a:ext cx="3849279" cy="441148"/>
          </a:xfrm>
        </p:spPr>
        <p:txBody>
          <a:bodyPr anchor="b"/>
          <a:lstStyle>
            <a:lvl1pPr marL="0" indent="0">
              <a:buNone/>
              <a:defRPr lang="en-US" sz="22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4" name="Text Placeholder 8">
            <a:extLst>
              <a:ext uri="{FF2B5EF4-FFF2-40B4-BE49-F238E27FC236}">
                <a16:creationId xmlns:a16="http://schemas.microsoft.com/office/drawing/2014/main" id="{61FA7CBB-415B-A648-8A27-5DBC56F12A9E}"/>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B6F0BC6D-95DF-3A4F-9CEA-975755E53201}"/>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C51E05E-5CF6-3B4C-9240-41CDC59114F9}"/>
              </a:ext>
            </a:extLst>
          </p:cNvPr>
          <p:cNvSpPr>
            <a:spLocks noGrp="1"/>
          </p:cNvSpPr>
          <p:nvPr>
            <p:ph type="sldNum" sz="quarter" idx="19"/>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369459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ur-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883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346567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3469108"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6322514"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6327850"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8" name="Content Placeholder 3">
            <a:extLst>
              <a:ext uri="{FF2B5EF4-FFF2-40B4-BE49-F238E27FC236}">
                <a16:creationId xmlns:a16="http://schemas.microsoft.com/office/drawing/2014/main" id="{546523FE-128C-4D13-8173-B5E02238C9A1}"/>
              </a:ext>
            </a:extLst>
          </p:cNvPr>
          <p:cNvSpPr>
            <a:spLocks noGrp="1"/>
          </p:cNvSpPr>
          <p:nvPr>
            <p:ph sz="half" idx="18"/>
          </p:nvPr>
        </p:nvSpPr>
        <p:spPr>
          <a:xfrm>
            <a:off x="9187357" y="2190136"/>
            <a:ext cx="2562683" cy="3964341"/>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F61B9639-1E11-46E6-A6D1-CC45BABE8FC7}"/>
              </a:ext>
            </a:extLst>
          </p:cNvPr>
          <p:cNvSpPr>
            <a:spLocks noGrp="1"/>
          </p:cNvSpPr>
          <p:nvPr>
            <p:ph type="body" idx="19"/>
          </p:nvPr>
        </p:nvSpPr>
        <p:spPr>
          <a:xfrm>
            <a:off x="9187357" y="1658677"/>
            <a:ext cx="2567098" cy="441148"/>
          </a:xfrm>
        </p:spPr>
        <p:txBody>
          <a:bodyPr anchor="b"/>
          <a:lstStyle>
            <a:lvl1pPr marL="0" indent="0">
              <a:buNone/>
              <a:defRPr lang="en-US" sz="1800" b="0"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7" name="Text Placeholder 8">
            <a:extLst>
              <a:ext uri="{FF2B5EF4-FFF2-40B4-BE49-F238E27FC236}">
                <a16:creationId xmlns:a16="http://schemas.microsoft.com/office/drawing/2014/main" id="{096356B8-78F4-9548-A1AA-CBA92E48C859}"/>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D60086B4-52CD-5745-BDF8-427ED9A14C13}"/>
              </a:ext>
            </a:extLst>
          </p:cNvPr>
          <p:cNvSpPr>
            <a:spLocks noGrp="1"/>
          </p:cNvSpPr>
          <p:nvPr>
            <p:ph type="ftr" sz="quarter" idx="20"/>
          </p:nvPr>
        </p:nvSpPr>
        <p:spPr/>
        <p:txBody>
          <a:bodyPr/>
          <a:lstStyle/>
          <a:p>
            <a:endParaRPr lang="en-US" dirty="0"/>
          </a:p>
        </p:txBody>
      </p:sp>
      <p:sp>
        <p:nvSpPr>
          <p:cNvPr id="8" name="Slide Number Placeholder 7">
            <a:extLst>
              <a:ext uri="{FF2B5EF4-FFF2-40B4-BE49-F238E27FC236}">
                <a16:creationId xmlns:a16="http://schemas.microsoft.com/office/drawing/2014/main" id="{A8D64F71-F5B5-D340-B848-11EBDD0A7C6C}"/>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0673664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with image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7090" y="365126"/>
            <a:ext cx="5886077"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500064"/>
            <a:ext cx="5883568" cy="4308910"/>
          </a:xfrm>
        </p:spPr>
        <p:txBody>
          <a:bodyPr/>
          <a:lstStyle>
            <a:lvl1pPr marL="228600" indent="-228600">
              <a:spcAft>
                <a:spcPts val="600"/>
              </a:spcAft>
              <a:defRPr sz="2400"/>
            </a:lvl1pPr>
            <a:lvl2pPr marL="461963" indent="-231775">
              <a:spcAft>
                <a:spcPts val="600"/>
              </a:spcAft>
              <a:tabLst/>
              <a:defRPr sz="2100"/>
            </a:lvl2pPr>
            <a:lvl3pPr marL="685800" indent="-223838">
              <a:spcAft>
                <a:spcPts val="600"/>
              </a:spcAft>
              <a:tabLst/>
              <a:defRPr/>
            </a:lvl3pPr>
            <a:lvl4pPr marL="685800" indent="-223838">
              <a:spcAft>
                <a:spcPts val="600"/>
              </a:spcAft>
              <a:tabLst/>
              <a:defRPr/>
            </a:lvl4pPr>
            <a:lvl5pPr marL="685800" indent="-223838">
              <a:spcAft>
                <a:spcPts val="600"/>
              </a:spcAft>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6766560" y="365126"/>
            <a:ext cx="5425440" cy="5572830"/>
          </a:xfrm>
          <a:solidFill>
            <a:schemeClr val="bg1">
              <a:lumMod val="95000"/>
            </a:schemeClr>
          </a:solidFill>
        </p:spPr>
        <p:txBody>
          <a:bodyPr anchor="ctr"/>
          <a:lstStyle>
            <a:lvl1pPr marL="0" indent="0" algn="ctr">
              <a:buNone/>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7223125" y="3854369"/>
            <a:ext cx="4968875" cy="1709928"/>
          </a:xfrm>
          <a:solidFill>
            <a:schemeClr val="bg1">
              <a:alpha val="78000"/>
            </a:schemeClr>
          </a:solidFill>
        </p:spPr>
        <p:txBody>
          <a:bodyPr vert="horz" lIns="640080" tIns="274320" rIns="91440" bIns="91440" rtlCol="0">
            <a:noAutofit/>
          </a:bodyPr>
          <a:lstStyle>
            <a:lvl1pPr>
              <a:lnSpc>
                <a:spcPct val="100000"/>
              </a:lnSpc>
              <a:defRPr lang="en-US" sz="2000" b="1" kern="1200" dirty="0">
                <a:solidFill>
                  <a:schemeClr val="accent1"/>
                </a:solidFill>
                <a:latin typeface="Arial" panose="020B0604020202020204" pitchFamily="34" charset="0"/>
                <a:ea typeface="+mn-ea"/>
                <a:cs typeface="Arial" panose="020B0604020202020204" pitchFamily="34" charset="0"/>
              </a:defRPr>
            </a:lvl1pPr>
            <a:lvl2pPr marL="174625" indent="-174625">
              <a:lnSpc>
                <a:spcPct val="100000"/>
              </a:lnSpc>
              <a:defRPr lang="en-US" dirty="0"/>
            </a:lvl2pPr>
            <a:lvl3pPr marL="174625" indent="-174625">
              <a:lnSpc>
                <a:spcPct val="100000"/>
              </a:lnSpc>
              <a:defRPr lang="en-US" dirty="0"/>
            </a:lvl3pPr>
            <a:lvl4pPr marL="174625" indent="-174625">
              <a:lnSpc>
                <a:spcPct val="100000"/>
              </a:lnSpc>
              <a:defRPr lang="en-US" dirty="0"/>
            </a:lvl4pPr>
            <a:lvl5pPr marL="174625" indent="-174625">
              <a:lnSpc>
                <a:spcPct val="100000"/>
              </a:lnSpc>
              <a:defRPr lang="en-US" dirty="0"/>
            </a:lvl5pPr>
          </a:lstStyle>
          <a:p>
            <a:pPr marL="0" lvl="0" indent="0">
              <a:lnSpc>
                <a:spcPct val="120000"/>
              </a:lnSpc>
              <a:spcBef>
                <a:spcPts val="0"/>
              </a:spcBef>
              <a:buNone/>
            </a:pPr>
            <a:r>
              <a:rPr lang="en-US" dirty="0"/>
              <a:t>Edit Master text styles</a:t>
            </a:r>
          </a:p>
          <a:p>
            <a:pPr marL="0" lvl="1" indent="0">
              <a:lnSpc>
                <a:spcPct val="120000"/>
              </a:lnSpc>
              <a:spcBef>
                <a:spcPts val="0"/>
              </a:spcBef>
              <a:buNone/>
            </a:pPr>
            <a:r>
              <a:rPr lang="en-US" dirty="0"/>
              <a:t>Second level</a:t>
            </a:r>
          </a:p>
          <a:p>
            <a:pPr marL="0" lvl="2" indent="0">
              <a:lnSpc>
                <a:spcPct val="120000"/>
              </a:lnSpc>
              <a:spcBef>
                <a:spcPts val="0"/>
              </a:spcBef>
              <a:buNone/>
            </a:pPr>
            <a:r>
              <a:rPr lang="en-US" dirty="0"/>
              <a:t>Third level</a:t>
            </a:r>
          </a:p>
        </p:txBody>
      </p:sp>
      <p:sp>
        <p:nvSpPr>
          <p:cNvPr id="19" name="Text Placeholder 8">
            <a:extLst>
              <a:ext uri="{FF2B5EF4-FFF2-40B4-BE49-F238E27FC236}">
                <a16:creationId xmlns:a16="http://schemas.microsoft.com/office/drawing/2014/main" id="{BADAC806-CD49-404E-BEE2-29C83F7E3758}"/>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BF5E8870-FA9F-5E4A-A39A-AFE99B57508A}"/>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A9972EAC-5666-304E-BDFF-A0FE0AF5605B}"/>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5485183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tent with icon and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a:xfrm>
            <a:off x="609600" y="365126"/>
            <a:ext cx="6412682" cy="473074"/>
          </a:xfrm>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09600" y="1494093"/>
            <a:ext cx="6412088" cy="4026535"/>
          </a:xfrm>
        </p:spPr>
        <p:txBody>
          <a:bodyPr/>
          <a:lstStyle>
            <a:lvl1pPr>
              <a:defRPr sz="2400"/>
            </a:lvl1pPr>
            <a:lvl2pPr>
              <a:defRPr sz="21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12116" y="989965"/>
            <a:ext cx="6431076"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11" name="Content Placeholder 9">
            <a:extLst>
              <a:ext uri="{FF2B5EF4-FFF2-40B4-BE49-F238E27FC236}">
                <a16:creationId xmlns:a16="http://schemas.microsoft.com/office/drawing/2014/main" id="{9E05CD90-7AF6-4F3B-84B8-86626876A4FB}"/>
              </a:ext>
            </a:extLst>
          </p:cNvPr>
          <p:cNvSpPr>
            <a:spLocks noGrp="1"/>
          </p:cNvSpPr>
          <p:nvPr>
            <p:ph sz="quarter" idx="15"/>
          </p:nvPr>
        </p:nvSpPr>
        <p:spPr>
          <a:xfrm>
            <a:off x="7552267" y="365126"/>
            <a:ext cx="4662312" cy="5572830"/>
          </a:xfrm>
          <a:solidFill>
            <a:schemeClr val="bg1">
              <a:lumMod val="95000"/>
              <a:alpha val="78000"/>
            </a:schemeClr>
          </a:solidFill>
        </p:spPr>
        <p:txBody>
          <a:bodyPr lIns="457200" tIns="1737360" rIns="457200" bIns="91440"/>
          <a:lstStyle>
            <a:lvl1pPr marL="342900" indent="-342900" algn="l" defTabSz="914400" rtl="0" eaLnBrk="1" latinLnBrk="0" hangingPunct="1">
              <a:lnSpc>
                <a:spcPct val="100000"/>
              </a:lnSpc>
              <a:spcBef>
                <a:spcPts val="0"/>
              </a:spcBef>
              <a:spcAft>
                <a:spcPts val="1200"/>
              </a:spcAft>
              <a:buClr>
                <a:srgbClr val="006086"/>
              </a:buClr>
              <a:buFont typeface="Wingdings" pitchFamily="2" charset="2"/>
              <a:buChar char="§"/>
              <a:defRPr lang="en-US" sz="2000" b="1" kern="1200" dirty="0">
                <a:solidFill>
                  <a:schemeClr val="accent2"/>
                </a:solidFill>
                <a:latin typeface="Arial" panose="020B0604020202020204" pitchFamily="34" charset="0"/>
                <a:ea typeface="+mn-ea"/>
                <a:cs typeface="Arial" panose="020B0604020202020204" pitchFamily="34" charset="0"/>
              </a:defRPr>
            </a:lvl1pPr>
            <a:lvl2pPr marL="173038" indent="-173038">
              <a:spcBef>
                <a:spcPts val="0"/>
              </a:spcBef>
              <a:spcAft>
                <a:spcPts val="1200"/>
              </a:spcAft>
              <a:buClr>
                <a:schemeClr val="accent2"/>
              </a:buClr>
              <a:buFont typeface="Wingdings" pitchFamily="2" charset="2"/>
              <a:buChar char="§"/>
              <a:defRPr>
                <a:solidFill>
                  <a:schemeClr val="tx2"/>
                </a:solidFill>
              </a:defRPr>
            </a:lvl2pPr>
            <a:lvl3pPr marL="173038" indent="-173038">
              <a:spcBef>
                <a:spcPts val="0"/>
              </a:spcBef>
              <a:spcAft>
                <a:spcPts val="1200"/>
              </a:spcAft>
              <a:buClr>
                <a:schemeClr val="accent2"/>
              </a:buClr>
              <a:buFont typeface="Wingdings" pitchFamily="2" charset="2"/>
              <a:buChar char="§"/>
              <a:defRPr>
                <a:solidFill>
                  <a:schemeClr val="tx2"/>
                </a:solidFill>
              </a:defRPr>
            </a:lvl3pPr>
            <a:lvl4pPr marL="173038" indent="-173038">
              <a:spcBef>
                <a:spcPts val="0"/>
              </a:spcBef>
              <a:spcAft>
                <a:spcPts val="1200"/>
              </a:spcAft>
              <a:buClr>
                <a:schemeClr val="accent2"/>
              </a:buClr>
              <a:buFont typeface="Wingdings" pitchFamily="2" charset="2"/>
              <a:buChar char="§"/>
              <a:defRPr>
                <a:solidFill>
                  <a:schemeClr val="tx2"/>
                </a:solidFill>
              </a:defRPr>
            </a:lvl4pPr>
            <a:lvl5pPr marL="173038" indent="-173038">
              <a:spcBef>
                <a:spcPts val="0"/>
              </a:spcBef>
              <a:spcAft>
                <a:spcPts val="1200"/>
              </a:spcAft>
              <a:buClr>
                <a:schemeClr val="accent2"/>
              </a:buClr>
              <a:buFont typeface="Wingdings" pitchFamily="2" charset="2"/>
              <a:buChar char="§"/>
              <a:defRPr>
                <a:solidFill>
                  <a:schemeClr val="tx2"/>
                </a:solidFill>
              </a:defRPr>
            </a:lvl5pPr>
          </a:lstStyle>
          <a:p>
            <a:pPr marL="169863" lvl="0"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Click to edit Master text styles</a:t>
            </a:r>
          </a:p>
          <a:p>
            <a:pPr marL="169863" lvl="1"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Second level</a:t>
            </a:r>
          </a:p>
          <a:p>
            <a:pPr marL="169863" lvl="2"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Third level</a:t>
            </a:r>
          </a:p>
          <a:p>
            <a:pPr marL="169863" lvl="3"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Fourth level</a:t>
            </a:r>
          </a:p>
          <a:p>
            <a:pPr marL="169863" lvl="4" indent="-169863" algn="l" defTabSz="914400" rtl="0" eaLnBrk="1" latinLnBrk="0" hangingPunct="1">
              <a:lnSpc>
                <a:spcPct val="100000"/>
              </a:lnSpc>
              <a:spcBef>
                <a:spcPts val="1000"/>
              </a:spcBef>
              <a:buClr>
                <a:schemeClr val="accent6"/>
              </a:buClr>
              <a:buFont typeface="Arial" panose="020B0604020202020204" pitchFamily="34" charset="0"/>
              <a:buChar char="•"/>
            </a:pPr>
            <a:r>
              <a:rPr lang="en-US"/>
              <a:t>Fifth level</a:t>
            </a:r>
            <a:endParaRPr lang="en-US" dirty="0"/>
          </a:p>
        </p:txBody>
      </p:sp>
      <p:sp>
        <p:nvSpPr>
          <p:cNvPr id="12" name="Picture Placeholder 11">
            <a:extLst>
              <a:ext uri="{FF2B5EF4-FFF2-40B4-BE49-F238E27FC236}">
                <a16:creationId xmlns:a16="http://schemas.microsoft.com/office/drawing/2014/main" id="{B4C44B3B-1E11-4A0B-8BDD-A3B0EF68A2B5}"/>
              </a:ext>
            </a:extLst>
          </p:cNvPr>
          <p:cNvSpPr>
            <a:spLocks noGrp="1"/>
          </p:cNvSpPr>
          <p:nvPr>
            <p:ph type="pic" sz="quarter" idx="16" hasCustomPrompt="1"/>
          </p:nvPr>
        </p:nvSpPr>
        <p:spPr>
          <a:xfrm>
            <a:off x="7946849" y="623712"/>
            <a:ext cx="1265237" cy="1263650"/>
          </a:xfrm>
        </p:spPr>
        <p:txBody>
          <a:bodyPr anchor="ctr"/>
          <a:lstStyle>
            <a:lvl1pPr marL="0" indent="0" algn="ctr">
              <a:buNone/>
              <a:defRPr/>
            </a:lvl1pPr>
          </a:lstStyle>
          <a:p>
            <a:r>
              <a:rPr lang="en-US" dirty="0"/>
              <a:t>icon</a:t>
            </a:r>
          </a:p>
        </p:txBody>
      </p:sp>
      <p:sp>
        <p:nvSpPr>
          <p:cNvPr id="6" name="Footer Placeholder 5">
            <a:extLst>
              <a:ext uri="{FF2B5EF4-FFF2-40B4-BE49-F238E27FC236}">
                <a16:creationId xmlns:a16="http://schemas.microsoft.com/office/drawing/2014/main" id="{FE55B33B-2B6D-D64E-8417-BAF280439F71}"/>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D6BD421C-EC2B-0349-B373-0DE102FC88C7}"/>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84831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 and call-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13608F-7C3C-49A5-A7D9-D336B6CF94EE}"/>
              </a:ext>
            </a:extLst>
          </p:cNvPr>
          <p:cNvSpPr>
            <a:spLocks noGrp="1"/>
          </p:cNvSpPr>
          <p:nvPr>
            <p:ph type="pic" sz="quarter" idx="14"/>
          </p:nvPr>
        </p:nvSpPr>
        <p:spPr>
          <a:xfrm>
            <a:off x="1" y="1761064"/>
            <a:ext cx="6096000" cy="4182534"/>
          </a:xfrm>
          <a:solidFill>
            <a:schemeClr val="bg1">
              <a:lumMod val="95000"/>
            </a:schemeClr>
          </a:solidFill>
          <a:ln>
            <a:noFill/>
          </a:ln>
        </p:spPr>
        <p:txBody>
          <a:bodyPr anchor="ctr"/>
          <a:lstStyle>
            <a:lvl1pPr algn="ctr">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3165D5EE-0AE6-4F36-9129-C347E9A8EEF1}"/>
              </a:ext>
            </a:extLst>
          </p:cNvPr>
          <p:cNvSpPr>
            <a:spLocks noGrp="1"/>
          </p:cNvSpPr>
          <p:nvPr>
            <p:ph sz="quarter" idx="15" hasCustomPrompt="1"/>
          </p:nvPr>
        </p:nvSpPr>
        <p:spPr>
          <a:xfrm>
            <a:off x="6086506" y="1760220"/>
            <a:ext cx="6105494" cy="4183378"/>
          </a:xfrm>
          <a:solidFill>
            <a:schemeClr val="accent2"/>
          </a:solidFill>
          <a:ln>
            <a:noFill/>
          </a:ln>
        </p:spPr>
        <p:txBody>
          <a:bodyPr lIns="457200" tIns="1737360" rIns="365760" bIns="91440"/>
          <a:lstStyle>
            <a:lvl1pPr>
              <a:spcBef>
                <a:spcPts val="0"/>
              </a:spcBef>
              <a:spcAft>
                <a:spcPts val="600"/>
              </a:spcAft>
              <a:buClr>
                <a:schemeClr val="bg1"/>
              </a:buClr>
              <a:defRPr b="1">
                <a:solidFill>
                  <a:schemeClr val="bg1"/>
                </a:solidFill>
              </a:defRPr>
            </a:lvl1pPr>
            <a:lvl2pPr marL="176213" indent="-176213">
              <a:buClr>
                <a:schemeClr val="bg1"/>
              </a:buClr>
              <a:defRPr>
                <a:solidFill>
                  <a:schemeClr val="bg1"/>
                </a:solidFill>
              </a:defRPr>
            </a:lvl2pPr>
            <a:lvl3pPr marL="176213" indent="-176213">
              <a:buClr>
                <a:schemeClr val="bg1"/>
              </a:buClr>
              <a:defRPr>
                <a:solidFill>
                  <a:schemeClr val="bg1"/>
                </a:solidFill>
              </a:defRPr>
            </a:lvl3pPr>
            <a:lvl4pPr marL="176213" indent="-176213">
              <a:buClr>
                <a:schemeClr val="bg1"/>
              </a:buClr>
              <a:defRPr>
                <a:solidFill>
                  <a:schemeClr val="bg1"/>
                </a:solidFill>
              </a:defRPr>
            </a:lvl4pPr>
            <a:lvl5pPr marL="176213" indent="-176213">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p:txBody>
      </p:sp>
      <p:sp>
        <p:nvSpPr>
          <p:cNvPr id="12" name="Picture Placeholder 11">
            <a:extLst>
              <a:ext uri="{FF2B5EF4-FFF2-40B4-BE49-F238E27FC236}">
                <a16:creationId xmlns:a16="http://schemas.microsoft.com/office/drawing/2014/main" id="{CC5D66B6-F440-4FAE-B94F-A3E3E406F3CB}"/>
              </a:ext>
            </a:extLst>
          </p:cNvPr>
          <p:cNvSpPr>
            <a:spLocks noGrp="1"/>
          </p:cNvSpPr>
          <p:nvPr>
            <p:ph type="pic" sz="quarter" idx="16" hasCustomPrompt="1"/>
          </p:nvPr>
        </p:nvSpPr>
        <p:spPr>
          <a:xfrm>
            <a:off x="6545882" y="2111023"/>
            <a:ext cx="1265237" cy="1263650"/>
          </a:xfrm>
        </p:spPr>
        <p:txBody>
          <a:bodyPr/>
          <a:lstStyle>
            <a:lvl1pPr marL="0" indent="0">
              <a:buNone/>
              <a:defRPr/>
            </a:lvl1pPr>
          </a:lstStyle>
          <a:p>
            <a:r>
              <a:rPr lang="en-US" dirty="0"/>
              <a:t>icon</a:t>
            </a:r>
          </a:p>
        </p:txBody>
      </p:sp>
      <p:sp>
        <p:nvSpPr>
          <p:cNvPr id="13" name="Title 1">
            <a:extLst>
              <a:ext uri="{FF2B5EF4-FFF2-40B4-BE49-F238E27FC236}">
                <a16:creationId xmlns:a16="http://schemas.microsoft.com/office/drawing/2014/main" id="{8E83A7BA-C6A0-4F81-B298-987E7369326D}"/>
              </a:ext>
            </a:extLst>
          </p:cNvPr>
          <p:cNvSpPr>
            <a:spLocks noGrp="1"/>
          </p:cNvSpPr>
          <p:nvPr>
            <p:ph type="title"/>
          </p:nvPr>
        </p:nvSpPr>
        <p:spPr>
          <a:xfrm>
            <a:off x="607315" y="365126"/>
            <a:ext cx="11189573" cy="473074"/>
          </a:xfrm>
        </p:spPr>
        <p:txBody>
          <a:bodyPr/>
          <a:lstStyle/>
          <a:p>
            <a:r>
              <a:rPr lang="en-US"/>
              <a:t>Click to edit Master title style</a:t>
            </a:r>
            <a:endParaRPr lang="en-US" dirty="0"/>
          </a:p>
        </p:txBody>
      </p:sp>
      <p:sp>
        <p:nvSpPr>
          <p:cNvPr id="14" name="Text Placeholder 8">
            <a:extLst>
              <a:ext uri="{FF2B5EF4-FFF2-40B4-BE49-F238E27FC236}">
                <a16:creationId xmlns:a16="http://schemas.microsoft.com/office/drawing/2014/main" id="{7F1D8B7A-AEB5-4940-B042-201EFF8BC36F}"/>
              </a:ext>
            </a:extLst>
          </p:cNvPr>
          <p:cNvSpPr>
            <a:spLocks noGrp="1"/>
          </p:cNvSpPr>
          <p:nvPr>
            <p:ph type="body" sz="quarter" idx="13" hasCustomPrompt="1"/>
          </p:nvPr>
        </p:nvSpPr>
        <p:spPr>
          <a:xfrm>
            <a:off x="609600" y="989965"/>
            <a:ext cx="11209019" cy="396875"/>
          </a:xfrm>
        </p:spPr>
        <p:txBody>
          <a:bodyPr/>
          <a:lstStyle>
            <a:lvl1pPr marL="0" indent="0" algn="l" defTabSz="914400" rtl="0" eaLnBrk="1" latinLnBrk="0" hangingPunct="1">
              <a:lnSpc>
                <a:spcPct val="90000"/>
              </a:lnSpc>
              <a:spcBef>
                <a:spcPct val="0"/>
              </a:spcBef>
              <a:buNone/>
              <a:defRPr lang="en-US" sz="28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Footer Placeholder 3">
            <a:extLst>
              <a:ext uri="{FF2B5EF4-FFF2-40B4-BE49-F238E27FC236}">
                <a16:creationId xmlns:a16="http://schemas.microsoft.com/office/drawing/2014/main" id="{BFFDB285-1071-CB42-A69C-D162C4ECC99F}"/>
              </a:ext>
            </a:extLst>
          </p:cNvPr>
          <p:cNvSpPr>
            <a:spLocks noGrp="1"/>
          </p:cNvSpPr>
          <p:nvPr>
            <p:ph type="ftr" sz="quarter" idx="17"/>
          </p:nvPr>
        </p:nvSpPr>
        <p:spPr/>
        <p:txBody>
          <a:bodyPr/>
          <a:lstStyle/>
          <a:p>
            <a:endParaRPr lang="en-US" dirty="0"/>
          </a:p>
        </p:txBody>
      </p:sp>
      <p:sp>
        <p:nvSpPr>
          <p:cNvPr id="5" name="Slide Number Placeholder 4">
            <a:extLst>
              <a:ext uri="{FF2B5EF4-FFF2-40B4-BE49-F238E27FC236}">
                <a16:creationId xmlns:a16="http://schemas.microsoft.com/office/drawing/2014/main" id="{2FF896F7-16FC-274E-BEFE-9A01FAA3E2DA}"/>
              </a:ext>
            </a:extLst>
          </p:cNvPr>
          <p:cNvSpPr>
            <a:spLocks noGrp="1"/>
          </p:cNvSpPr>
          <p:nvPr>
            <p:ph type="sldNum" sz="quarter" idx="18"/>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82027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reak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19348"/>
            <a:ext cx="851807" cy="306651"/>
          </a:xfrm>
          <a:prstGeom prst="rect">
            <a:avLst/>
          </a:prstGeom>
        </p:spPr>
      </p:pic>
      <p:sp>
        <p:nvSpPr>
          <p:cNvPr id="3" name="Picture Placeholder 2">
            <a:extLst>
              <a:ext uri="{FF2B5EF4-FFF2-40B4-BE49-F238E27FC236}">
                <a16:creationId xmlns:a16="http://schemas.microsoft.com/office/drawing/2014/main" id="{0FCFE907-23E3-E441-AEF0-BE83E751D456}"/>
              </a:ext>
            </a:extLst>
          </p:cNvPr>
          <p:cNvSpPr>
            <a:spLocks noGrp="1"/>
          </p:cNvSpPr>
          <p:nvPr>
            <p:ph type="pic" sz="quarter" idx="14" hasCustomPrompt="1"/>
          </p:nvPr>
        </p:nvSpPr>
        <p:spPr>
          <a:xfrm>
            <a:off x="0" y="0"/>
            <a:ext cx="12192000" cy="4648200"/>
          </a:xfrm>
        </p:spPr>
        <p:txBody>
          <a:bodyPr anchor="ctr"/>
          <a:lstStyle>
            <a:lvl1pPr marL="0" indent="0" algn="ctr">
              <a:buNone/>
              <a:defRPr sz="2400"/>
            </a:lvl1pPr>
          </a:lstStyle>
          <a:p>
            <a:r>
              <a:rPr lang="en-US" dirty="0"/>
              <a:t>Click to insert picture</a:t>
            </a:r>
          </a:p>
        </p:txBody>
      </p:sp>
    </p:spTree>
    <p:extLst>
      <p:ext uri="{BB962C8B-B14F-4D97-AF65-F5344CB8AC3E}">
        <p14:creationId xmlns:p14="http://schemas.microsoft.com/office/powerpoint/2010/main" val="33540479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9246" y="365126"/>
            <a:ext cx="11187642"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10955" y="989965"/>
            <a:ext cx="11174644"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600"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4445705"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9" name="Picture Placeholder 6">
            <a:extLst>
              <a:ext uri="{FF2B5EF4-FFF2-40B4-BE49-F238E27FC236}">
                <a16:creationId xmlns:a16="http://schemas.microsoft.com/office/drawing/2014/main" id="{44A688C9-0D01-422A-A78C-22E5E781DD53}"/>
              </a:ext>
            </a:extLst>
          </p:cNvPr>
          <p:cNvSpPr>
            <a:spLocks noGrp="1"/>
          </p:cNvSpPr>
          <p:nvPr>
            <p:ph type="pic" sz="quarter" idx="16"/>
          </p:nvPr>
        </p:nvSpPr>
        <p:spPr>
          <a:xfrm>
            <a:off x="8281809"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9246"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4445351"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3">
            <a:extLst>
              <a:ext uri="{FF2B5EF4-FFF2-40B4-BE49-F238E27FC236}">
                <a16:creationId xmlns:a16="http://schemas.microsoft.com/office/drawing/2014/main" id="{00086D4A-6A05-4CB4-BE62-1FADB959AE1E}"/>
              </a:ext>
            </a:extLst>
          </p:cNvPr>
          <p:cNvSpPr>
            <a:spLocks noGrp="1"/>
          </p:cNvSpPr>
          <p:nvPr>
            <p:ph type="body" sz="quarter" idx="19"/>
          </p:nvPr>
        </p:nvSpPr>
        <p:spPr>
          <a:xfrm>
            <a:off x="8281455" y="4436004"/>
            <a:ext cx="351507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CA3147CD-BC81-784B-94E1-754F61774171}"/>
              </a:ext>
            </a:extLst>
          </p:cNvPr>
          <p:cNvSpPr>
            <a:spLocks noGrp="1"/>
          </p:cNvSpPr>
          <p:nvPr>
            <p:ph type="ftr" sz="quarter" idx="20"/>
          </p:nvPr>
        </p:nvSpPr>
        <p:spPr/>
        <p:txBody>
          <a:bodyPr/>
          <a:lstStyle/>
          <a:p>
            <a:endParaRPr lang="en-US" dirty="0"/>
          </a:p>
        </p:txBody>
      </p:sp>
      <p:sp>
        <p:nvSpPr>
          <p:cNvPr id="4" name="Slide Number Placeholder 3">
            <a:extLst>
              <a:ext uri="{FF2B5EF4-FFF2-40B4-BE49-F238E27FC236}">
                <a16:creationId xmlns:a16="http://schemas.microsoft.com/office/drawing/2014/main" id="{D349F7F2-9164-BB42-923D-3607FD810033}"/>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7108679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6862" y="365126"/>
            <a:ext cx="11387667"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08803" y="989965"/>
            <a:ext cx="11374437" cy="396875"/>
          </a:xfrm>
        </p:spPr>
        <p:txBody>
          <a:bodyPr/>
          <a:lstStyle>
            <a:lvl1pPr marL="0" indent="0" algn="l" defTabSz="914400" rtl="0" eaLnBrk="1" latinLnBrk="0" hangingPunct="1">
              <a:lnSpc>
                <a:spcPct val="90000"/>
              </a:lnSpc>
              <a:spcBef>
                <a:spcPct val="0"/>
              </a:spcBef>
              <a:buNone/>
              <a:defRPr lang="en-US" sz="27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599" y="1783646"/>
            <a:ext cx="5375947"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6404572" y="1783646"/>
            <a:ext cx="5375948"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6862" y="4560183"/>
            <a:ext cx="5301459"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6404572" y="4560183"/>
            <a:ext cx="5403606" cy="949325"/>
          </a:xfrm>
        </p:spPr>
        <p:txBody>
          <a:bodyPr/>
          <a:lstStyle>
            <a:lvl1pPr>
              <a:defRPr sz="22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FF2B5EF4-FFF2-40B4-BE49-F238E27FC236}">
                <a16:creationId xmlns:a16="http://schemas.microsoft.com/office/drawing/2014/main" id="{8AD50AFC-1C71-EF47-83C0-4DDF55472A02}"/>
              </a:ext>
            </a:extLst>
          </p:cNvPr>
          <p:cNvSpPr>
            <a:spLocks noGrp="1"/>
          </p:cNvSpPr>
          <p:nvPr>
            <p:ph type="ftr" sz="quarter" idx="19"/>
          </p:nvPr>
        </p:nvSpPr>
        <p:spPr/>
        <p:txBody>
          <a:bodyPr/>
          <a:lstStyle/>
          <a:p>
            <a:endParaRPr lang="en-US" dirty="0"/>
          </a:p>
        </p:txBody>
      </p:sp>
      <p:sp>
        <p:nvSpPr>
          <p:cNvPr id="4" name="Slide Number Placeholder 3">
            <a:extLst>
              <a:ext uri="{FF2B5EF4-FFF2-40B4-BE49-F238E27FC236}">
                <a16:creationId xmlns:a16="http://schemas.microsoft.com/office/drawing/2014/main" id="{A65A2A12-1A60-CC46-AC79-0D261DB50C49}"/>
              </a:ext>
            </a:extLst>
          </p:cNvPr>
          <p:cNvSpPr>
            <a:spLocks noGrp="1"/>
          </p:cNvSpPr>
          <p:nvPr>
            <p:ph type="sldNum" sz="quarter" idx="20"/>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2180836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US" sz="1000" b="0" i="0" u="none" strike="noStrike" kern="1200" cap="none" spc="0" normalizeH="0" baseline="0" noProof="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7820809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A75F-11A6-415E-88E2-6F2E601FA85F}"/>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878867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410" y="8467"/>
            <a:ext cx="12192000" cy="6841066"/>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04.15.2020</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153479" y="1021080"/>
            <a:ext cx="1027311" cy="369831"/>
          </a:xfrm>
          <a:prstGeom prst="rect">
            <a:avLst/>
          </a:prstGeom>
        </p:spPr>
      </p:pic>
    </p:spTree>
    <p:extLst>
      <p:ext uri="{BB962C8B-B14F-4D97-AF65-F5344CB8AC3E}">
        <p14:creationId xmlns:p14="http://schemas.microsoft.com/office/powerpoint/2010/main" val="1071631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688A89-0A1A-AF45-BAC3-0EA309D928A6}"/>
              </a:ext>
            </a:extLst>
          </p:cNvPr>
          <p:cNvSpPr>
            <a:spLocks noGrp="1"/>
          </p:cNvSpPr>
          <p:nvPr>
            <p:ph type="pic" sz="quarter" idx="17" hasCustomPrompt="1"/>
          </p:nvPr>
        </p:nvSpPr>
        <p:spPr>
          <a:xfrm>
            <a:off x="0" y="0"/>
            <a:ext cx="12192000" cy="6858000"/>
          </a:xfrm>
        </p:spPr>
        <p:txBody>
          <a:bodyPr rIns="73152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04.15.2020</a:t>
            </a:r>
          </a:p>
        </p:txBody>
      </p: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53479" y="1021080"/>
            <a:ext cx="1027311" cy="369831"/>
          </a:xfrm>
          <a:prstGeom prst="rect">
            <a:avLst/>
          </a:prstGeom>
        </p:spPr>
      </p:pic>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5595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reak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095999" y="0"/>
            <a:ext cx="6096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0" y="0"/>
            <a:ext cx="61417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935E1B3-8338-49CA-839B-940E469CB580}"/>
              </a:ext>
            </a:extLst>
          </p:cNvPr>
          <p:cNvCxnSpPr/>
          <p:nvPr/>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B3EA63-141D-A145-9551-C6345E4679FD}"/>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633046" y="1001768"/>
            <a:ext cx="1027311" cy="369831"/>
          </a:xfrm>
          <a:prstGeom prst="rect">
            <a:avLst/>
          </a:prstGeom>
        </p:spPr>
      </p:pic>
    </p:spTree>
    <p:extLst>
      <p:ext uri="{BB962C8B-B14F-4D97-AF65-F5344CB8AC3E}">
        <p14:creationId xmlns:p14="http://schemas.microsoft.com/office/powerpoint/2010/main" val="4278548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Break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9600" y="6319348"/>
            <a:ext cx="851807" cy="306650"/>
          </a:xfrm>
          <a:prstGeom prst="rect">
            <a:avLst/>
          </a:prstGeom>
        </p:spPr>
      </p:pic>
    </p:spTree>
    <p:extLst>
      <p:ext uri="{BB962C8B-B14F-4D97-AF65-F5344CB8AC3E}">
        <p14:creationId xmlns:p14="http://schemas.microsoft.com/office/powerpoint/2010/main" val="186845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Breaker slide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2C3460C-E809-40B3-84CF-229A61B312CC}"/>
              </a:ext>
            </a:extLst>
          </p:cNvPr>
          <p:cNvSpPr/>
          <p:nvPr/>
        </p:nvSpPr>
        <p:spPr>
          <a:xfrm>
            <a:off x="0" y="4648200"/>
            <a:ext cx="12191999"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609600" y="4946887"/>
            <a:ext cx="11300178"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1" name="Straight Connector 10">
            <a:extLst>
              <a:ext uri="{FF2B5EF4-FFF2-40B4-BE49-F238E27FC236}">
                <a16:creationId xmlns:a16="http://schemas.microsoft.com/office/drawing/2014/main" id="{27121A63-5C5F-4FCA-97BF-8F48C573917E}"/>
              </a:ext>
            </a:extLst>
          </p:cNvPr>
          <p:cNvCxnSpPr/>
          <p:nvPr/>
        </p:nvCxnSpPr>
        <p:spPr>
          <a:xfrm>
            <a:off x="609600" y="4693898"/>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52F30D4-FC96-C643-BEAA-FA2F5418B1A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09600" y="6319348"/>
            <a:ext cx="851807" cy="306650"/>
          </a:xfrm>
          <a:prstGeom prst="rect">
            <a:avLst/>
          </a:prstGeom>
        </p:spPr>
      </p:pic>
      <p:sp>
        <p:nvSpPr>
          <p:cNvPr id="3" name="Picture Placeholder 2">
            <a:extLst>
              <a:ext uri="{FF2B5EF4-FFF2-40B4-BE49-F238E27FC236}">
                <a16:creationId xmlns:a16="http://schemas.microsoft.com/office/drawing/2014/main" id="{0FCFE907-23E3-E441-AEF0-BE83E751D456}"/>
              </a:ext>
            </a:extLst>
          </p:cNvPr>
          <p:cNvSpPr>
            <a:spLocks noGrp="1"/>
          </p:cNvSpPr>
          <p:nvPr>
            <p:ph type="pic" sz="quarter" idx="14" hasCustomPrompt="1"/>
          </p:nvPr>
        </p:nvSpPr>
        <p:spPr>
          <a:xfrm>
            <a:off x="0" y="0"/>
            <a:ext cx="12192000" cy="4648200"/>
          </a:xfrm>
        </p:spPr>
        <p:txBody>
          <a:bodyPr anchor="ctr"/>
          <a:lstStyle>
            <a:lvl1pPr marL="0" indent="0" algn="ctr">
              <a:buNone/>
              <a:defRPr sz="2400"/>
            </a:lvl1pPr>
          </a:lstStyle>
          <a:p>
            <a:r>
              <a:rPr lang="en-US" dirty="0"/>
              <a:t>Click to insert picture</a:t>
            </a:r>
          </a:p>
        </p:txBody>
      </p:sp>
    </p:spTree>
    <p:extLst>
      <p:ext uri="{BB962C8B-B14F-4D97-AF65-F5344CB8AC3E}">
        <p14:creationId xmlns:p14="http://schemas.microsoft.com/office/powerpoint/2010/main" val="41102949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spTree>
    <p:extLst>
      <p:ext uri="{BB962C8B-B14F-4D97-AF65-F5344CB8AC3E}">
        <p14:creationId xmlns:p14="http://schemas.microsoft.com/office/powerpoint/2010/main" val="115892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D99E511-0EE9-4309-8BB8-8C73DEBBB0FB}"/>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6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4" name="Title 3">
            <a:extLst>
              <a:ext uri="{FF2B5EF4-FFF2-40B4-BE49-F238E27FC236}">
                <a16:creationId xmlns:a16="http://schemas.microsoft.com/office/drawing/2014/main" id="{00AC5076-2948-4D42-B7CF-40A11F027967}"/>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A27B015F-35D4-0642-A4C8-7D4F55205F6F}"/>
              </a:ext>
            </a:extLst>
          </p:cNvPr>
          <p:cNvSpPr>
            <a:spLocks noGrp="1"/>
          </p:cNvSpPr>
          <p:nvPr>
            <p:ph type="ftr" sz="quarter" idx="14"/>
          </p:nvPr>
        </p:nvSpPr>
        <p:spPr/>
        <p:txBody>
          <a:bodyPr/>
          <a:lstStyle/>
          <a:p>
            <a:endParaRPr lang="en-US" dirty="0"/>
          </a:p>
        </p:txBody>
      </p:sp>
      <p:sp>
        <p:nvSpPr>
          <p:cNvPr id="3" name="Slide Number Placeholder 2">
            <a:extLst>
              <a:ext uri="{FF2B5EF4-FFF2-40B4-BE49-F238E27FC236}">
                <a16:creationId xmlns:a16="http://schemas.microsoft.com/office/drawing/2014/main" id="{11068773-DE26-F54C-A443-5EB1CB1D4564}"/>
              </a:ext>
            </a:extLst>
          </p:cNvPr>
          <p:cNvSpPr>
            <a:spLocks noGrp="1"/>
          </p:cNvSpPr>
          <p:nvPr>
            <p:ph type="sldNum" sz="quarter" idx="15"/>
          </p:nvPr>
        </p:nvSpPr>
        <p:spPr/>
        <p:txBody>
          <a:bodyPr/>
          <a:lstStyle/>
          <a:p>
            <a:fld id="{649DDBF6-DE93-5143-A5B9-B4FB4E725249}" type="slidenum">
              <a:rPr lang="en-US" smtClean="0"/>
              <a:t>‹Nº›</a:t>
            </a:fld>
            <a:endParaRPr lang="en-US"/>
          </a:p>
        </p:txBody>
      </p:sp>
    </p:spTree>
    <p:extLst>
      <p:ext uri="{BB962C8B-B14F-4D97-AF65-F5344CB8AC3E}">
        <p14:creationId xmlns:p14="http://schemas.microsoft.com/office/powerpoint/2010/main" val="13280841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FFF4B-0CF2-40F9-83AF-6499868E99A5}"/>
              </a:ext>
            </a:extLst>
          </p:cNvPr>
          <p:cNvSpPr>
            <a:spLocks noGrp="1"/>
          </p:cNvSpPr>
          <p:nvPr>
            <p:ph type="title"/>
          </p:nvPr>
        </p:nvSpPr>
        <p:spPr/>
        <p:txBody>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7BC2DDC-E0C1-B94B-8862-828F19398BDF}"/>
              </a:ext>
            </a:extLst>
          </p:cNvPr>
          <p:cNvSpPr>
            <a:spLocks noGrp="1"/>
          </p:cNvSpPr>
          <p:nvPr>
            <p:ph type="ftr" sz="quarter" idx="10"/>
          </p:nvPr>
        </p:nvSpPr>
        <p:spPr/>
        <p:txBody>
          <a:bodyPr/>
          <a:lstStyle/>
          <a:p>
            <a:endParaRPr lang="en-US" dirty="0"/>
          </a:p>
        </p:txBody>
      </p:sp>
      <p:sp>
        <p:nvSpPr>
          <p:cNvPr id="6" name="Slide Number Placeholder 5">
            <a:extLst>
              <a:ext uri="{FF2B5EF4-FFF2-40B4-BE49-F238E27FC236}">
                <a16:creationId xmlns:a16="http://schemas.microsoft.com/office/drawing/2014/main" id="{6B1E77DA-5A4D-9747-9680-AE34E6E06F06}"/>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494521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6B7480-FF19-AE4D-B9C6-AC65C3701B8C}"/>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5CA2AC1-74A9-254E-BEF6-EA6483C0CEC5}"/>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5493660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a:xfrm>
            <a:off x="621993" y="1578710"/>
            <a:ext cx="11163301" cy="437451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8">
            <a:extLst>
              <a:ext uri="{FF2B5EF4-FFF2-40B4-BE49-F238E27FC236}">
                <a16:creationId xmlns:a16="http://schemas.microsoft.com/office/drawing/2014/main" id="{F4691BE3-9223-C94B-A82C-0B9A9AF24596}"/>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6" name="Footer Placeholder 5">
            <a:extLst>
              <a:ext uri="{FF2B5EF4-FFF2-40B4-BE49-F238E27FC236}">
                <a16:creationId xmlns:a16="http://schemas.microsoft.com/office/drawing/2014/main" id="{62244177-F95D-E949-83D0-DC02C191245F}"/>
              </a:ext>
            </a:extLst>
          </p:cNvPr>
          <p:cNvSpPr>
            <a:spLocks noGrp="1"/>
          </p:cNvSpPr>
          <p:nvPr>
            <p:ph type="ftr" sz="quarter" idx="14"/>
          </p:nvPr>
        </p:nvSpPr>
        <p:spPr/>
        <p:txBody>
          <a:bodyPr/>
          <a:lstStyle/>
          <a:p>
            <a:endParaRPr lang="en-US" dirty="0"/>
          </a:p>
        </p:txBody>
      </p:sp>
      <p:sp>
        <p:nvSpPr>
          <p:cNvPr id="7" name="Slide Number Placeholder 6">
            <a:extLst>
              <a:ext uri="{FF2B5EF4-FFF2-40B4-BE49-F238E27FC236}">
                <a16:creationId xmlns:a16="http://schemas.microsoft.com/office/drawing/2014/main" id="{423DDC04-C053-9742-9371-5521C6B3C73E}"/>
              </a:ext>
            </a:extLst>
          </p:cNvPr>
          <p:cNvSpPr>
            <a:spLocks noGrp="1"/>
          </p:cNvSpPr>
          <p:nvPr>
            <p:ph type="sldNum" sz="quarter" idx="15"/>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8947040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no subtitl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D9E0-9412-44F5-BF14-2FA47A268D55}"/>
              </a:ext>
            </a:extLst>
          </p:cNvPr>
          <p:cNvSpPr>
            <a:spLocks noGrp="1"/>
          </p:cNvSpPr>
          <p:nvPr>
            <p:ph type="title" hasCustomPrompt="1"/>
          </p:nvPr>
        </p:nvSpPr>
        <p:spPr/>
        <p:txBody>
          <a:bodyPr/>
          <a:lstStyle>
            <a:lvl1pPr>
              <a:defRPr/>
            </a:lvl1pPr>
          </a:lstStyle>
          <a:p>
            <a:r>
              <a:rPr lang="en-US" dirty="0"/>
              <a:t>Title goes here</a:t>
            </a:r>
          </a:p>
        </p:txBody>
      </p:sp>
      <p:sp>
        <p:nvSpPr>
          <p:cNvPr id="3" name="Content Placeholder 2">
            <a:extLst>
              <a:ext uri="{FF2B5EF4-FFF2-40B4-BE49-F238E27FC236}">
                <a16:creationId xmlns:a16="http://schemas.microsoft.com/office/drawing/2014/main" id="{944E935F-4828-42EC-A7DF-A6C59127B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A1A6B95-B548-A646-B920-519E2D55B1FD}"/>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EF75442A-D8EE-374B-BB1F-234410561BA3}"/>
              </a:ext>
            </a:extLst>
          </p:cNvPr>
          <p:cNvSpPr>
            <a:spLocks noGrp="1"/>
          </p:cNvSpPr>
          <p:nvPr>
            <p:ph type="sldNum" sz="quarter" idx="1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1647046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5280660" cy="3964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6541911" y="2070064"/>
            <a:ext cx="5303520" cy="3964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600" y="1538605"/>
            <a:ext cx="5289796" cy="441148"/>
          </a:xfrm>
        </p:spPr>
        <p:txBody>
          <a:bodyPr anchor="b"/>
          <a:lstStyle>
            <a:lvl1pPr marL="0" indent="0">
              <a:buNone/>
              <a:defRPr lang="en-US" sz="2000" b="1"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6518099" y="1538605"/>
            <a:ext cx="5312656" cy="441148"/>
          </a:xfrm>
        </p:spPr>
        <p:txBody>
          <a:bodyPr anchor="b"/>
          <a:lstStyle>
            <a:lvl1pPr marL="0" indent="0">
              <a:buNone/>
              <a:defRPr lang="en-US" sz="2000" b="1"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1" name="Text Placeholder 8">
            <a:extLst>
              <a:ext uri="{FF2B5EF4-FFF2-40B4-BE49-F238E27FC236}">
                <a16:creationId xmlns:a16="http://schemas.microsoft.com/office/drawing/2014/main" id="{44E60C41-1078-224D-8D92-E0D42F92FF3F}"/>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CB639B46-E6CC-A84C-8070-12BF8F891060}"/>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01C9F5D7-3128-8846-B151-1620C56C9895}"/>
              </a:ext>
            </a:extLst>
          </p:cNvPr>
          <p:cNvSpPr>
            <a:spLocks noGrp="1"/>
          </p:cNvSpPr>
          <p:nvPr>
            <p:ph type="sldNum" sz="quarter" idx="17"/>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9397044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76AF4-6B9D-4601-957A-DC55BDE78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8DE2A6-3DD9-4D17-AD3A-5380D4487B0B}"/>
              </a:ext>
            </a:extLst>
          </p:cNvPr>
          <p:cNvSpPr>
            <a:spLocks noGrp="1"/>
          </p:cNvSpPr>
          <p:nvPr>
            <p:ph sz="half" idx="1"/>
          </p:nvPr>
        </p:nvSpPr>
        <p:spPr>
          <a:xfrm>
            <a:off x="609600" y="2070064"/>
            <a:ext cx="3211689" cy="3964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DE5AF20-848B-461E-84BF-3993BF981E4B}"/>
              </a:ext>
            </a:extLst>
          </p:cNvPr>
          <p:cNvSpPr>
            <a:spLocks noGrp="1"/>
          </p:cNvSpPr>
          <p:nvPr>
            <p:ph sz="half" idx="2"/>
          </p:nvPr>
        </p:nvSpPr>
        <p:spPr>
          <a:xfrm>
            <a:off x="4575491" y="2070064"/>
            <a:ext cx="3211689" cy="3964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2">
            <a:extLst>
              <a:ext uri="{FF2B5EF4-FFF2-40B4-BE49-F238E27FC236}">
                <a16:creationId xmlns:a16="http://schemas.microsoft.com/office/drawing/2014/main" id="{B8D9A823-3EAB-4234-B99E-F20B139E26F6}"/>
              </a:ext>
            </a:extLst>
          </p:cNvPr>
          <p:cNvSpPr>
            <a:spLocks noGrp="1"/>
          </p:cNvSpPr>
          <p:nvPr>
            <p:ph type="body" idx="14"/>
          </p:nvPr>
        </p:nvSpPr>
        <p:spPr>
          <a:xfrm>
            <a:off x="609599" y="1546769"/>
            <a:ext cx="3774622" cy="441148"/>
          </a:xfrm>
        </p:spPr>
        <p:txBody>
          <a:bodyPr anchor="b"/>
          <a:lstStyle>
            <a:lvl1pPr marL="0" indent="0">
              <a:buNone/>
              <a:defRPr sz="2000" b="1">
                <a:solidFill>
                  <a:srgbClr val="00608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2">
            <a:extLst>
              <a:ext uri="{FF2B5EF4-FFF2-40B4-BE49-F238E27FC236}">
                <a16:creationId xmlns:a16="http://schemas.microsoft.com/office/drawing/2014/main" id="{61DE246C-16F0-4138-96C2-3E5BF4D9CBF8}"/>
              </a:ext>
            </a:extLst>
          </p:cNvPr>
          <p:cNvSpPr>
            <a:spLocks noGrp="1"/>
          </p:cNvSpPr>
          <p:nvPr>
            <p:ph type="body" idx="15"/>
          </p:nvPr>
        </p:nvSpPr>
        <p:spPr>
          <a:xfrm>
            <a:off x="4585493" y="1546769"/>
            <a:ext cx="3774622" cy="441148"/>
          </a:xfrm>
        </p:spPr>
        <p:txBody>
          <a:bodyPr anchor="b"/>
          <a:lstStyle>
            <a:lvl1pPr marL="0" indent="0">
              <a:buNone/>
              <a:defRPr lang="en-US" sz="2000" b="1"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13" name="Content Placeholder 3">
            <a:extLst>
              <a:ext uri="{FF2B5EF4-FFF2-40B4-BE49-F238E27FC236}">
                <a16:creationId xmlns:a16="http://schemas.microsoft.com/office/drawing/2014/main" id="{62899213-AB8D-4FFC-9432-8678C63C4ADA}"/>
              </a:ext>
            </a:extLst>
          </p:cNvPr>
          <p:cNvSpPr>
            <a:spLocks noGrp="1"/>
          </p:cNvSpPr>
          <p:nvPr>
            <p:ph sz="half" idx="16"/>
          </p:nvPr>
        </p:nvSpPr>
        <p:spPr>
          <a:xfrm>
            <a:off x="8561388" y="2070064"/>
            <a:ext cx="3211689" cy="3964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a:extLst>
              <a:ext uri="{FF2B5EF4-FFF2-40B4-BE49-F238E27FC236}">
                <a16:creationId xmlns:a16="http://schemas.microsoft.com/office/drawing/2014/main" id="{9815A49E-ECEA-46D1-87C8-ECEB5BFEF9A7}"/>
              </a:ext>
            </a:extLst>
          </p:cNvPr>
          <p:cNvSpPr>
            <a:spLocks noGrp="1"/>
          </p:cNvSpPr>
          <p:nvPr>
            <p:ph type="body" idx="17"/>
          </p:nvPr>
        </p:nvSpPr>
        <p:spPr>
          <a:xfrm>
            <a:off x="8561387" y="1546769"/>
            <a:ext cx="3774622" cy="441148"/>
          </a:xfrm>
        </p:spPr>
        <p:txBody>
          <a:bodyPr anchor="b"/>
          <a:lstStyle>
            <a:lvl1pPr marL="0" indent="0">
              <a:buNone/>
              <a:defRPr lang="en-US" sz="2000" b="1" kern="1200" dirty="0" smtClean="0">
                <a:solidFill>
                  <a:srgbClr val="006086"/>
                </a:solidFill>
                <a:latin typeface="Arial" panose="020B0604020202020204" pitchFamily="34" charset="0"/>
                <a:ea typeface="+mn-ea"/>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Clr>
                <a:schemeClr val="accent6"/>
              </a:buClr>
              <a:buFont typeface="Arial" panose="020B0604020202020204" pitchFamily="34" charset="0"/>
              <a:buNone/>
            </a:pPr>
            <a:r>
              <a:rPr lang="en-US"/>
              <a:t>Click to edit Master text styles</a:t>
            </a:r>
          </a:p>
        </p:txBody>
      </p:sp>
      <p:sp>
        <p:nvSpPr>
          <p:cNvPr id="24" name="Text Placeholder 8">
            <a:extLst>
              <a:ext uri="{FF2B5EF4-FFF2-40B4-BE49-F238E27FC236}">
                <a16:creationId xmlns:a16="http://schemas.microsoft.com/office/drawing/2014/main" id="{61FA7CBB-415B-A648-8A27-5DBC56F12A9E}"/>
              </a:ext>
            </a:extLst>
          </p:cNvPr>
          <p:cNvSpPr>
            <a:spLocks noGrp="1"/>
          </p:cNvSpPr>
          <p:nvPr>
            <p:ph type="body" sz="quarter" idx="13" hasCustomPrompt="1"/>
          </p:nvPr>
        </p:nvSpPr>
        <p:spPr>
          <a:xfrm>
            <a:off x="609600" y="989965"/>
            <a:ext cx="11175999"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Footer Placeholder 6">
            <a:extLst>
              <a:ext uri="{FF2B5EF4-FFF2-40B4-BE49-F238E27FC236}">
                <a16:creationId xmlns:a16="http://schemas.microsoft.com/office/drawing/2014/main" id="{B6F0BC6D-95DF-3A4F-9CEA-975755E53201}"/>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C51E05E-5CF6-3B4C-9240-41CDC59114F9}"/>
              </a:ext>
            </a:extLst>
          </p:cNvPr>
          <p:cNvSpPr>
            <a:spLocks noGrp="1"/>
          </p:cNvSpPr>
          <p:nvPr>
            <p:ph type="sldNum" sz="quarter" idx="19"/>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892718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hree-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9246" y="365126"/>
            <a:ext cx="11187642"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10955" y="989965"/>
            <a:ext cx="11174644"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600"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4445705"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9" name="Picture Placeholder 6">
            <a:extLst>
              <a:ext uri="{FF2B5EF4-FFF2-40B4-BE49-F238E27FC236}">
                <a16:creationId xmlns:a16="http://schemas.microsoft.com/office/drawing/2014/main" id="{44A688C9-0D01-422A-A78C-22E5E781DD53}"/>
              </a:ext>
            </a:extLst>
          </p:cNvPr>
          <p:cNvSpPr>
            <a:spLocks noGrp="1"/>
          </p:cNvSpPr>
          <p:nvPr>
            <p:ph type="pic" sz="quarter" idx="16"/>
          </p:nvPr>
        </p:nvSpPr>
        <p:spPr>
          <a:xfrm>
            <a:off x="8281809" y="1772532"/>
            <a:ext cx="3515079" cy="2438400"/>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9246" y="4436004"/>
            <a:ext cx="3515079" cy="94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4445351" y="4436004"/>
            <a:ext cx="3515079" cy="94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3">
            <a:extLst>
              <a:ext uri="{FF2B5EF4-FFF2-40B4-BE49-F238E27FC236}">
                <a16:creationId xmlns:a16="http://schemas.microsoft.com/office/drawing/2014/main" id="{00086D4A-6A05-4CB4-BE62-1FADB959AE1E}"/>
              </a:ext>
            </a:extLst>
          </p:cNvPr>
          <p:cNvSpPr>
            <a:spLocks noGrp="1"/>
          </p:cNvSpPr>
          <p:nvPr>
            <p:ph type="body" sz="quarter" idx="19"/>
          </p:nvPr>
        </p:nvSpPr>
        <p:spPr>
          <a:xfrm>
            <a:off x="8281455" y="4436004"/>
            <a:ext cx="3515079" cy="94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CA3147CD-BC81-784B-94E1-754F61774171}"/>
              </a:ext>
            </a:extLst>
          </p:cNvPr>
          <p:cNvSpPr>
            <a:spLocks noGrp="1"/>
          </p:cNvSpPr>
          <p:nvPr>
            <p:ph type="ftr" sz="quarter" idx="20"/>
          </p:nvPr>
        </p:nvSpPr>
        <p:spPr/>
        <p:txBody>
          <a:bodyPr/>
          <a:lstStyle/>
          <a:p>
            <a:endParaRPr lang="en-US" dirty="0"/>
          </a:p>
        </p:txBody>
      </p:sp>
      <p:sp>
        <p:nvSpPr>
          <p:cNvPr id="4" name="Slide Number Placeholder 3">
            <a:extLst>
              <a:ext uri="{FF2B5EF4-FFF2-40B4-BE49-F238E27FC236}">
                <a16:creationId xmlns:a16="http://schemas.microsoft.com/office/drawing/2014/main" id="{D349F7F2-9164-BB42-923D-3607FD810033}"/>
              </a:ext>
            </a:extLst>
          </p:cNvPr>
          <p:cNvSpPr>
            <a:spLocks noGrp="1"/>
          </p:cNvSpPr>
          <p:nvPr>
            <p:ph type="sldNum" sz="quarter" idx="21"/>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3666248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F0B20-57C5-4C30-AB47-ADB85F3A055E}"/>
              </a:ext>
            </a:extLst>
          </p:cNvPr>
          <p:cNvSpPr>
            <a:spLocks noGrp="1"/>
          </p:cNvSpPr>
          <p:nvPr>
            <p:ph type="title"/>
          </p:nvPr>
        </p:nvSpPr>
        <p:spPr>
          <a:xfrm>
            <a:off x="606862" y="365126"/>
            <a:ext cx="11387667" cy="473074"/>
          </a:xfrm>
        </p:spPr>
        <p:txBody>
          <a:bodyPr/>
          <a:lstStyle/>
          <a:p>
            <a:r>
              <a:rPr lang="en-US"/>
              <a:t>Click to edit Master title style</a:t>
            </a:r>
          </a:p>
        </p:txBody>
      </p:sp>
      <p:sp>
        <p:nvSpPr>
          <p:cNvPr id="5" name="Text Placeholder 8">
            <a:extLst>
              <a:ext uri="{FF2B5EF4-FFF2-40B4-BE49-F238E27FC236}">
                <a16:creationId xmlns:a16="http://schemas.microsoft.com/office/drawing/2014/main" id="{55D50A19-5AEB-4338-8D63-A6D31B1A225A}"/>
              </a:ext>
            </a:extLst>
          </p:cNvPr>
          <p:cNvSpPr>
            <a:spLocks noGrp="1"/>
          </p:cNvSpPr>
          <p:nvPr>
            <p:ph type="body" sz="quarter" idx="13" hasCustomPrompt="1"/>
          </p:nvPr>
        </p:nvSpPr>
        <p:spPr>
          <a:xfrm>
            <a:off x="608803" y="989965"/>
            <a:ext cx="11374437" cy="396875"/>
          </a:xfrm>
        </p:spPr>
        <p:txBody>
          <a:bodyPr/>
          <a:lstStyle>
            <a:lvl1pPr marL="0" indent="0" algn="l" defTabSz="914400" rtl="0" eaLnBrk="1" latinLnBrk="0" hangingPunct="1">
              <a:lnSpc>
                <a:spcPct val="90000"/>
              </a:lnSpc>
              <a:spcBef>
                <a:spcPct val="0"/>
              </a:spcBef>
              <a:buNone/>
              <a:defRPr lang="en-US" sz="2400" b="0" kern="1200" dirty="0" smtClean="0">
                <a:solidFill>
                  <a:schemeClr val="tx1"/>
                </a:solidFill>
                <a:latin typeface="Arial" panose="020B0604020202020204" pitchFamily="34" charset="0"/>
                <a:ea typeface="+mj-ea"/>
                <a:cs typeface="Arial" panose="020B0604020202020204" pitchFamily="34" charset="0"/>
              </a:defRPr>
            </a:lvl1pPr>
            <a:lvl2pPr marL="457200" indent="0">
              <a:buNone/>
              <a:defRPr/>
            </a:lvl2pPr>
          </a:lstStyle>
          <a:p>
            <a:pPr lvl="0"/>
            <a:r>
              <a:rPr lang="en-US" dirty="0"/>
              <a:t>Subtitle goes here</a:t>
            </a:r>
          </a:p>
        </p:txBody>
      </p:sp>
      <p:sp>
        <p:nvSpPr>
          <p:cNvPr id="7" name="Picture Placeholder 6">
            <a:extLst>
              <a:ext uri="{FF2B5EF4-FFF2-40B4-BE49-F238E27FC236}">
                <a16:creationId xmlns:a16="http://schemas.microsoft.com/office/drawing/2014/main" id="{2DF35351-72AF-4DF7-B709-43B97E3DD894}"/>
              </a:ext>
            </a:extLst>
          </p:cNvPr>
          <p:cNvSpPr>
            <a:spLocks noGrp="1"/>
          </p:cNvSpPr>
          <p:nvPr>
            <p:ph type="pic" sz="quarter" idx="14"/>
          </p:nvPr>
        </p:nvSpPr>
        <p:spPr>
          <a:xfrm>
            <a:off x="609599" y="1783646"/>
            <a:ext cx="5375947"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8" name="Picture Placeholder 6">
            <a:extLst>
              <a:ext uri="{FF2B5EF4-FFF2-40B4-BE49-F238E27FC236}">
                <a16:creationId xmlns:a16="http://schemas.microsoft.com/office/drawing/2014/main" id="{2C061892-C912-4EB9-8070-3DF744CE7ED4}"/>
              </a:ext>
            </a:extLst>
          </p:cNvPr>
          <p:cNvSpPr>
            <a:spLocks noGrp="1"/>
          </p:cNvSpPr>
          <p:nvPr>
            <p:ph type="pic" sz="quarter" idx="15"/>
          </p:nvPr>
        </p:nvSpPr>
        <p:spPr>
          <a:xfrm>
            <a:off x="6404572" y="1783646"/>
            <a:ext cx="5375948" cy="2574043"/>
          </a:xfrm>
          <a:solidFill>
            <a:schemeClr val="bg1">
              <a:lumMod val="95000"/>
            </a:schemeClr>
          </a:solidFill>
        </p:spPr>
        <p:txBody>
          <a:bodyPr anchor="ctr"/>
          <a:lstStyle>
            <a:lvl1pPr marL="0" indent="0" algn="ctr">
              <a:buNone/>
              <a:defRPr/>
            </a:lvl1pPr>
          </a:lstStyle>
          <a:p>
            <a:r>
              <a:rPr lang="en-US"/>
              <a:t>Click icon to add picture</a:t>
            </a:r>
          </a:p>
        </p:txBody>
      </p:sp>
      <p:sp>
        <p:nvSpPr>
          <p:cNvPr id="14" name="Text Placeholder 13">
            <a:extLst>
              <a:ext uri="{FF2B5EF4-FFF2-40B4-BE49-F238E27FC236}">
                <a16:creationId xmlns:a16="http://schemas.microsoft.com/office/drawing/2014/main" id="{644F148F-C165-4CF5-9C5A-288AE07F5D54}"/>
              </a:ext>
            </a:extLst>
          </p:cNvPr>
          <p:cNvSpPr>
            <a:spLocks noGrp="1"/>
          </p:cNvSpPr>
          <p:nvPr>
            <p:ph type="body" sz="quarter" idx="17"/>
          </p:nvPr>
        </p:nvSpPr>
        <p:spPr>
          <a:xfrm>
            <a:off x="606862" y="4560183"/>
            <a:ext cx="5301459" cy="94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3">
            <a:extLst>
              <a:ext uri="{FF2B5EF4-FFF2-40B4-BE49-F238E27FC236}">
                <a16:creationId xmlns:a16="http://schemas.microsoft.com/office/drawing/2014/main" id="{8D07B015-BFAD-465C-9D4B-D607100EFE29}"/>
              </a:ext>
            </a:extLst>
          </p:cNvPr>
          <p:cNvSpPr>
            <a:spLocks noGrp="1"/>
          </p:cNvSpPr>
          <p:nvPr>
            <p:ph type="body" sz="quarter" idx="18"/>
          </p:nvPr>
        </p:nvSpPr>
        <p:spPr>
          <a:xfrm>
            <a:off x="6404572" y="4560183"/>
            <a:ext cx="5403606" cy="949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8AD50AFC-1C71-EF47-83C0-4DDF55472A02}"/>
              </a:ext>
            </a:extLst>
          </p:cNvPr>
          <p:cNvSpPr>
            <a:spLocks noGrp="1"/>
          </p:cNvSpPr>
          <p:nvPr>
            <p:ph type="ftr" sz="quarter" idx="19"/>
          </p:nvPr>
        </p:nvSpPr>
        <p:spPr/>
        <p:txBody>
          <a:bodyPr/>
          <a:lstStyle/>
          <a:p>
            <a:endParaRPr lang="en-US" dirty="0"/>
          </a:p>
        </p:txBody>
      </p:sp>
      <p:sp>
        <p:nvSpPr>
          <p:cNvPr id="4" name="Slide Number Placeholder 3">
            <a:extLst>
              <a:ext uri="{FF2B5EF4-FFF2-40B4-BE49-F238E27FC236}">
                <a16:creationId xmlns:a16="http://schemas.microsoft.com/office/drawing/2014/main" id="{A65A2A12-1A60-CC46-AC79-0D261DB50C49}"/>
              </a:ext>
            </a:extLst>
          </p:cNvPr>
          <p:cNvSpPr>
            <a:spLocks noGrp="1"/>
          </p:cNvSpPr>
          <p:nvPr>
            <p:ph type="sldNum" sz="quarter" idx="20"/>
          </p:nvPr>
        </p:nvSpPr>
        <p:spPr/>
        <p:txBody>
          <a:bodyPr/>
          <a:lstStyle/>
          <a:p>
            <a:fld id="{649DDBF6-DE93-5143-A5B9-B4FB4E725249}" type="slidenum">
              <a:rPr lang="en-US" smtClean="0"/>
              <a:pPr/>
              <a:t>‹Nº›</a:t>
            </a:fld>
            <a:endParaRPr lang="en-US"/>
          </a:p>
        </p:txBody>
      </p:sp>
    </p:spTree>
    <p:extLst>
      <p:ext uri="{BB962C8B-B14F-4D97-AF65-F5344CB8AC3E}">
        <p14:creationId xmlns:p14="http://schemas.microsoft.com/office/powerpoint/2010/main" val="1946453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A4FB157-1C6C-7647-B252-BC1AF12ED30A}"/>
              </a:ext>
            </a:extLst>
          </p:cNvPr>
          <p:cNvSpPr>
            <a:spLocks noGrp="1"/>
          </p:cNvSpPr>
          <p:nvPr>
            <p:ph type="pic" sz="quarter" idx="17" hasCustomPrompt="1"/>
          </p:nvPr>
        </p:nvSpPr>
        <p:spPr>
          <a:xfrm>
            <a:off x="6096000" y="0"/>
            <a:ext cx="6096000" cy="6858000"/>
          </a:xfrm>
        </p:spPr>
        <p:txBody>
          <a:bodyPr rIns="640080" anchor="ctr"/>
          <a:lstStyle>
            <a:lvl1pPr marL="0" indent="0" algn="r">
              <a:buNone/>
              <a:defRPr sz="2800"/>
            </a:lvl1pPr>
          </a:lstStyle>
          <a:p>
            <a:r>
              <a:rPr lang="en-US" dirty="0"/>
              <a:t>Click to insert picture</a:t>
            </a:r>
          </a:p>
        </p:txBody>
      </p:sp>
      <p:sp>
        <p:nvSpPr>
          <p:cNvPr id="9" name="Rectangle 8">
            <a:extLst>
              <a:ext uri="{FF2B5EF4-FFF2-40B4-BE49-F238E27FC236}">
                <a16:creationId xmlns:a16="http://schemas.microsoft.com/office/drawing/2014/main" id="{7C7608F6-D0CC-4498-8B93-E97E91076448}"/>
              </a:ext>
            </a:extLst>
          </p:cNvPr>
          <p:cNvSpPr/>
          <p:nvPr/>
        </p:nvSpPr>
        <p:spPr>
          <a:xfrm>
            <a:off x="0" y="1"/>
            <a:ext cx="650748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rial" panose="020B0604020202020204" pitchFamily="34" charset="0"/>
            </a:endParaRPr>
          </a:p>
        </p:txBody>
      </p:sp>
      <p:sp>
        <p:nvSpPr>
          <p:cNvPr id="13" name="Text Placeholder 22">
            <a:extLst>
              <a:ext uri="{FF2B5EF4-FFF2-40B4-BE49-F238E27FC236}">
                <a16:creationId xmlns:a16="http://schemas.microsoft.com/office/drawing/2014/main" id="{FA34A56D-77E0-4B4F-86F6-305539F26AF5}"/>
              </a:ext>
            </a:extLst>
          </p:cNvPr>
          <p:cNvSpPr>
            <a:spLocks noGrp="1"/>
          </p:cNvSpPr>
          <p:nvPr>
            <p:ph type="body" sz="quarter" idx="13" hasCustomPrompt="1"/>
          </p:nvPr>
        </p:nvSpPr>
        <p:spPr>
          <a:xfrm>
            <a:off x="633046" y="2018820"/>
            <a:ext cx="5089525" cy="1203642"/>
          </a:xfrm>
        </p:spPr>
        <p:txBody>
          <a:bodyPr>
            <a:normAutofit/>
          </a:bodyPr>
          <a:lstStyle>
            <a:lvl1pPr marL="0" indent="0">
              <a:lnSpc>
                <a:spcPct val="100000"/>
              </a:lnSpc>
              <a:buNone/>
              <a:defRPr sz="3600" b="0">
                <a:solidFill>
                  <a:schemeClr val="tx1"/>
                </a:solidFill>
              </a:defRPr>
            </a:lvl1pPr>
          </a:lstStyle>
          <a:p>
            <a:pPr lvl="0"/>
            <a:r>
              <a:rPr lang="en-US" dirty="0"/>
              <a:t>Breaker slide title</a:t>
            </a:r>
          </a:p>
        </p:txBody>
      </p:sp>
      <p:cxnSp>
        <p:nvCxnSpPr>
          <p:cNvPr id="15" name="Straight Connector 14">
            <a:extLst>
              <a:ext uri="{FF2B5EF4-FFF2-40B4-BE49-F238E27FC236}">
                <a16:creationId xmlns:a16="http://schemas.microsoft.com/office/drawing/2014/main" id="{0AB16B8C-EB59-8B44-B6EC-2B3497C63507}"/>
              </a:ext>
            </a:extLst>
          </p:cNvPr>
          <p:cNvCxnSpPr/>
          <p:nvPr userDrawn="1"/>
        </p:nvCxnSpPr>
        <p:spPr>
          <a:xfrm>
            <a:off x="633046" y="1850862"/>
            <a:ext cx="192024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3FDE4C7-9107-454B-906C-4245C50466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3046" y="1001768"/>
            <a:ext cx="1027311" cy="369832"/>
          </a:xfrm>
          <a:prstGeom prst="rect">
            <a:avLst/>
          </a:prstGeom>
        </p:spPr>
      </p:pic>
    </p:spTree>
    <p:extLst>
      <p:ext uri="{BB962C8B-B14F-4D97-AF65-F5344CB8AC3E}">
        <p14:creationId xmlns:p14="http://schemas.microsoft.com/office/powerpoint/2010/main" val="2626499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A6BEE4-CF8E-4712-9817-377B23143854}"/>
              </a:ext>
            </a:extLst>
          </p:cNvPr>
          <p:cNvSpPr>
            <a:spLocks noGrp="1"/>
          </p:cNvSpPr>
          <p:nvPr>
            <p:ph type="sldNum" sz="quarter" idx="12"/>
          </p:nvPr>
        </p:nvSpPr>
        <p:spPr>
          <a:xfrm>
            <a:off x="11053010" y="6303010"/>
            <a:ext cx="727509" cy="365125"/>
          </a:xfrm>
          <a:prstGeom prst="rect">
            <a:avLst/>
          </a:prstGeom>
        </p:spPr>
        <p:txBody>
          <a:bodyPr/>
          <a:lstStyle/>
          <a:p>
            <a:fld id="{71A263C6-F935-4D9F-AB08-C72914D825C3}" type="slidenum">
              <a:rPr lang="en-US" smtClean="0"/>
              <a:t>‹Nº›</a:t>
            </a:fld>
            <a:endParaRPr lang="en-US"/>
          </a:p>
        </p:txBody>
      </p:sp>
      <p:pic>
        <p:nvPicPr>
          <p:cNvPr id="8" name="Picture 7">
            <a:extLst>
              <a:ext uri="{FF2B5EF4-FFF2-40B4-BE49-F238E27FC236}">
                <a16:creationId xmlns:a16="http://schemas.microsoft.com/office/drawing/2014/main" id="{0DE77FD1-F855-4F8D-9747-E55FDAAA480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0" y="0"/>
            <a:ext cx="12192000" cy="6858000"/>
          </a:xfrm>
          <a:prstGeom prst="rect">
            <a:avLst/>
          </a:prstGeom>
        </p:spPr>
      </p:pic>
      <p:sp>
        <p:nvSpPr>
          <p:cNvPr id="9" name="Rectangle 8">
            <a:extLst>
              <a:ext uri="{FF2B5EF4-FFF2-40B4-BE49-F238E27FC236}">
                <a16:creationId xmlns:a16="http://schemas.microsoft.com/office/drawing/2014/main" id="{7C7608F6-D0CC-4498-8B93-E97E91076448}"/>
              </a:ext>
            </a:extLst>
          </p:cNvPr>
          <p:cNvSpPr/>
          <p:nvPr/>
        </p:nvSpPr>
        <p:spPr>
          <a:xfrm>
            <a:off x="633046" y="626013"/>
            <a:ext cx="6213231" cy="478301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3" name="Text Placeholder 22">
            <a:extLst>
              <a:ext uri="{FF2B5EF4-FFF2-40B4-BE49-F238E27FC236}">
                <a16:creationId xmlns:a16="http://schemas.microsoft.com/office/drawing/2014/main" id="{B34AA3BF-7937-456C-8520-54211C32903E}"/>
              </a:ext>
            </a:extLst>
          </p:cNvPr>
          <p:cNvSpPr>
            <a:spLocks noGrp="1"/>
          </p:cNvSpPr>
          <p:nvPr>
            <p:ph type="body" sz="quarter" idx="13" hasCustomPrompt="1"/>
          </p:nvPr>
        </p:nvSpPr>
        <p:spPr>
          <a:xfrm>
            <a:off x="1153479" y="1707198"/>
            <a:ext cx="5089525" cy="1203642"/>
          </a:xfrm>
        </p:spPr>
        <p:txBody>
          <a:bodyPr>
            <a:normAutofit/>
          </a:bodyPr>
          <a:lstStyle>
            <a:lvl1pPr marL="0" indent="0">
              <a:lnSpc>
                <a:spcPct val="100000"/>
              </a:lnSpc>
              <a:buNone/>
              <a:defRPr sz="3600" b="0">
                <a:solidFill>
                  <a:schemeClr val="tx1"/>
                </a:solidFill>
              </a:defRPr>
            </a:lvl1pPr>
          </a:lstStyle>
          <a:p>
            <a:pPr lvl="0"/>
            <a:r>
              <a:rPr lang="en-US" dirty="0"/>
              <a:t>This is a placeholder for your title</a:t>
            </a:r>
          </a:p>
        </p:txBody>
      </p:sp>
      <p:sp>
        <p:nvSpPr>
          <p:cNvPr id="26" name="Text Placeholder 22">
            <a:extLst>
              <a:ext uri="{FF2B5EF4-FFF2-40B4-BE49-F238E27FC236}">
                <a16:creationId xmlns:a16="http://schemas.microsoft.com/office/drawing/2014/main" id="{6E66ACF4-DC0A-4296-A865-443A752FDA8B}"/>
              </a:ext>
            </a:extLst>
          </p:cNvPr>
          <p:cNvSpPr>
            <a:spLocks noGrp="1"/>
          </p:cNvSpPr>
          <p:nvPr>
            <p:ph type="body" sz="quarter" idx="14" hasCustomPrompt="1"/>
          </p:nvPr>
        </p:nvSpPr>
        <p:spPr>
          <a:xfrm>
            <a:off x="1153479" y="3063558"/>
            <a:ext cx="5089525" cy="426402"/>
          </a:xfrm>
        </p:spPr>
        <p:txBody>
          <a:bodyPr>
            <a:normAutofit/>
          </a:bodyPr>
          <a:lstStyle>
            <a:lvl1pPr marL="0" indent="0">
              <a:lnSpc>
                <a:spcPct val="100000"/>
              </a:lnSpc>
              <a:buNone/>
              <a:defRPr sz="2400" b="0">
                <a:solidFill>
                  <a:schemeClr val="tx1"/>
                </a:solidFill>
              </a:defRPr>
            </a:lvl1pPr>
          </a:lstStyle>
          <a:p>
            <a:pPr lvl="0"/>
            <a:r>
              <a:rPr lang="en-US" dirty="0"/>
              <a:t>Subtitle goes here</a:t>
            </a:r>
          </a:p>
        </p:txBody>
      </p:sp>
      <p:sp>
        <p:nvSpPr>
          <p:cNvPr id="27" name="Text Placeholder 22">
            <a:extLst>
              <a:ext uri="{FF2B5EF4-FFF2-40B4-BE49-F238E27FC236}">
                <a16:creationId xmlns:a16="http://schemas.microsoft.com/office/drawing/2014/main" id="{0F14990F-50BC-4AE9-9452-62AD6C7383B2}"/>
              </a:ext>
            </a:extLst>
          </p:cNvPr>
          <p:cNvSpPr>
            <a:spLocks noGrp="1"/>
          </p:cNvSpPr>
          <p:nvPr>
            <p:ph type="body" sz="quarter" idx="15" hasCustomPrompt="1"/>
          </p:nvPr>
        </p:nvSpPr>
        <p:spPr>
          <a:xfrm>
            <a:off x="1153479" y="4176078"/>
            <a:ext cx="5089525" cy="304482"/>
          </a:xfrm>
        </p:spPr>
        <p:txBody>
          <a:bodyPr>
            <a:noAutofit/>
          </a:bodyPr>
          <a:lstStyle>
            <a:lvl1pPr marL="0" indent="0">
              <a:lnSpc>
                <a:spcPct val="100000"/>
              </a:lnSpc>
              <a:buNone/>
              <a:defRPr sz="1600" b="1">
                <a:solidFill>
                  <a:schemeClr val="tx1"/>
                </a:solidFill>
              </a:defRPr>
            </a:lvl1pPr>
          </a:lstStyle>
          <a:p>
            <a:pPr lvl="0"/>
            <a:r>
              <a:rPr lang="en-US" dirty="0"/>
              <a:t>Presenter name</a:t>
            </a:r>
          </a:p>
        </p:txBody>
      </p:sp>
      <p:sp>
        <p:nvSpPr>
          <p:cNvPr id="28" name="Text Placeholder 22">
            <a:extLst>
              <a:ext uri="{FF2B5EF4-FFF2-40B4-BE49-F238E27FC236}">
                <a16:creationId xmlns:a16="http://schemas.microsoft.com/office/drawing/2014/main" id="{62E0F8AF-C598-4696-A602-C38286B8017C}"/>
              </a:ext>
            </a:extLst>
          </p:cNvPr>
          <p:cNvSpPr>
            <a:spLocks noGrp="1"/>
          </p:cNvSpPr>
          <p:nvPr>
            <p:ph type="body" sz="quarter" idx="16" hasCustomPrompt="1"/>
          </p:nvPr>
        </p:nvSpPr>
        <p:spPr>
          <a:xfrm>
            <a:off x="1153479" y="4557078"/>
            <a:ext cx="5089525" cy="289242"/>
          </a:xfrm>
        </p:spPr>
        <p:txBody>
          <a:bodyPr>
            <a:noAutofit/>
          </a:bodyPr>
          <a:lstStyle>
            <a:lvl1pPr marL="0" indent="0">
              <a:lnSpc>
                <a:spcPct val="100000"/>
              </a:lnSpc>
              <a:buNone/>
              <a:defRPr sz="1600" b="0">
                <a:solidFill>
                  <a:schemeClr val="tx1"/>
                </a:solidFill>
              </a:defRPr>
            </a:lvl1pPr>
          </a:lstStyle>
          <a:p>
            <a:pPr lvl="0"/>
            <a:r>
              <a:rPr lang="en-US" dirty="0"/>
              <a:t>11.11.2019</a:t>
            </a:r>
          </a:p>
        </p:txBody>
      </p:sp>
      <p:cxnSp>
        <p:nvCxnSpPr>
          <p:cNvPr id="13" name="Straight Connector 12">
            <a:extLst>
              <a:ext uri="{FF2B5EF4-FFF2-40B4-BE49-F238E27FC236}">
                <a16:creationId xmlns:a16="http://schemas.microsoft.com/office/drawing/2014/main" id="{2019BFCD-3D1B-46BB-A0B8-7A970D9C2484}"/>
              </a:ext>
            </a:extLst>
          </p:cNvPr>
          <p:cNvCxnSpPr/>
          <p:nvPr/>
        </p:nvCxnSpPr>
        <p:spPr>
          <a:xfrm>
            <a:off x="633046" y="626013"/>
            <a:ext cx="6217920" cy="0"/>
          </a:xfrm>
          <a:prstGeom prst="line">
            <a:avLst/>
          </a:prstGeom>
          <a:ln w="101600">
            <a:solidFill>
              <a:srgbClr val="E31B23"/>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4BB6991-235E-B94E-BCA7-B7F929B7DB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479" y="1021080"/>
            <a:ext cx="1027311" cy="369832"/>
          </a:xfrm>
          <a:prstGeom prst="rect">
            <a:avLst/>
          </a:prstGeom>
        </p:spPr>
      </p:pic>
    </p:spTree>
    <p:extLst>
      <p:ext uri="{BB962C8B-B14F-4D97-AF65-F5344CB8AC3E}">
        <p14:creationId xmlns:p14="http://schemas.microsoft.com/office/powerpoint/2010/main" val="1135898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image" Target="../media/image9.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theme" Target="../theme/theme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9.png"/><Relationship Id="rId2" Type="http://schemas.openxmlformats.org/officeDocument/2006/relationships/slideLayout" Target="../slideLayouts/slideLayout85.xml"/><Relationship Id="rId16" Type="http://schemas.openxmlformats.org/officeDocument/2006/relationships/theme" Target="../theme/theme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image" Target="../media/image21.png"/><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E4C9-263E-4E9D-A085-5DE2805BA80B}"/>
              </a:ext>
            </a:extLst>
          </p:cNvPr>
          <p:cNvSpPr>
            <a:spLocks noGrp="1"/>
          </p:cNvSpPr>
          <p:nvPr>
            <p:ph type="title"/>
          </p:nvPr>
        </p:nvSpPr>
        <p:spPr>
          <a:xfrm>
            <a:off x="609600" y="365126"/>
            <a:ext cx="11163300" cy="473074"/>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70B3D-9865-4EBC-9678-A485E88589FD}"/>
              </a:ext>
            </a:extLst>
          </p:cNvPr>
          <p:cNvSpPr>
            <a:spLocks noGrp="1"/>
          </p:cNvSpPr>
          <p:nvPr>
            <p:ph type="body" idx="1"/>
          </p:nvPr>
        </p:nvSpPr>
        <p:spPr>
          <a:xfrm>
            <a:off x="609599" y="1013861"/>
            <a:ext cx="11175695" cy="483027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45634208-3E4E-4131-BF6F-A5EDDA528761}"/>
              </a:ext>
            </a:extLst>
          </p:cNvPr>
          <p:cNvCxnSpPr/>
          <p:nvPr/>
        </p:nvCxnSpPr>
        <p:spPr>
          <a:xfrm flipV="1">
            <a:off x="1262946" y="6329362"/>
            <a:ext cx="0" cy="3124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F1C5A3E-7786-844E-ABCE-DB23355D0C34}"/>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609600" y="6377906"/>
            <a:ext cx="529242" cy="189646"/>
          </a:xfrm>
          <a:prstGeom prst="rect">
            <a:avLst/>
          </a:prstGeom>
        </p:spPr>
      </p:pic>
      <p:sp>
        <p:nvSpPr>
          <p:cNvPr id="4" name="Footer Placeholder 3">
            <a:extLst>
              <a:ext uri="{FF2B5EF4-FFF2-40B4-BE49-F238E27FC236}">
                <a16:creationId xmlns:a16="http://schemas.microsoft.com/office/drawing/2014/main" id="{33D2E2C2-DA87-7F48-B1BF-BDA1085BA62E}"/>
              </a:ext>
            </a:extLst>
          </p:cNvPr>
          <p:cNvSpPr>
            <a:spLocks noGrp="1"/>
          </p:cNvSpPr>
          <p:nvPr>
            <p:ph type="ftr" sz="quarter" idx="3"/>
          </p:nvPr>
        </p:nvSpPr>
        <p:spPr>
          <a:xfrm>
            <a:off x="1387051" y="6300203"/>
            <a:ext cx="6766349" cy="365125"/>
          </a:xfrm>
          <a:prstGeom prst="rect">
            <a:avLst/>
          </a:prstGeom>
        </p:spPr>
        <p:txBody>
          <a:bodyPr vert="horz" lIns="0" tIns="45720" rIns="91440" bIns="45720" rtlCol="0" anchor="ctr"/>
          <a:lstStyle>
            <a:lvl1pPr algn="l">
              <a:defRPr sz="8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47D055F3-A59A-2346-8FD7-239F9414A189}"/>
              </a:ext>
            </a:extLst>
          </p:cNvPr>
          <p:cNvSpPr>
            <a:spLocks noGrp="1"/>
          </p:cNvSpPr>
          <p:nvPr>
            <p:ph type="sldNum" sz="quarter" idx="4"/>
          </p:nvPr>
        </p:nvSpPr>
        <p:spPr>
          <a:xfrm>
            <a:off x="11245516" y="6300203"/>
            <a:ext cx="539778" cy="365125"/>
          </a:xfrm>
          <a:prstGeom prst="rect">
            <a:avLst/>
          </a:prstGeom>
        </p:spPr>
        <p:txBody>
          <a:bodyPr vert="horz" lIns="91440" tIns="45720" rIns="0" bIns="45720" rtlCol="0" anchor="ctr"/>
          <a:lstStyle>
            <a:lvl1pPr algn="r">
              <a:defRPr sz="800">
                <a:solidFill>
                  <a:schemeClr val="tx1">
                    <a:tint val="75000"/>
                  </a:schemeClr>
                </a:solidFill>
              </a:defRPr>
            </a:lvl1pPr>
          </a:lstStyle>
          <a:p>
            <a:fld id="{649DDBF6-DE93-5143-A5B9-B4FB4E725249}" type="slidenum">
              <a:rPr lang="en-US" smtClean="0"/>
              <a:pPr/>
              <a:t>‹Nº›</a:t>
            </a:fld>
            <a:endParaRPr lang="en-US"/>
          </a:p>
        </p:txBody>
      </p:sp>
    </p:spTree>
    <p:extLst>
      <p:ext uri="{BB962C8B-B14F-4D97-AF65-F5344CB8AC3E}">
        <p14:creationId xmlns:p14="http://schemas.microsoft.com/office/powerpoint/2010/main" val="2540541788"/>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75" r:id="rId3"/>
    <p:sldLayoutId id="2147483661" r:id="rId4"/>
    <p:sldLayoutId id="2147483679" r:id="rId5"/>
    <p:sldLayoutId id="2147483660" r:id="rId6"/>
    <p:sldLayoutId id="2147483662" r:id="rId7"/>
    <p:sldLayoutId id="2147483676" r:id="rId8"/>
    <p:sldLayoutId id="2147483664" r:id="rId9"/>
    <p:sldLayoutId id="2147483654" r:id="rId10"/>
    <p:sldLayoutId id="2147483655" r:id="rId11"/>
    <p:sldLayoutId id="2147483650" r:id="rId12"/>
    <p:sldLayoutId id="2147483663" r:id="rId13"/>
    <p:sldLayoutId id="2147483652" r:id="rId14"/>
    <p:sldLayoutId id="2147483666" r:id="rId15"/>
    <p:sldLayoutId id="2147483667" r:id="rId16"/>
    <p:sldLayoutId id="2147483668" r:id="rId17"/>
    <p:sldLayoutId id="2147483672" r:id="rId18"/>
    <p:sldLayoutId id="2147483670" r:id="rId19"/>
    <p:sldLayoutId id="2147483671" r:id="rId20"/>
    <p:sldLayoutId id="2147483673" r:id="rId21"/>
    <p:sldLayoutId id="2147483849" r:id="rId22"/>
    <p:sldLayoutId id="2147483851" r:id="rId23"/>
    <p:sldLayoutId id="2147483853" r:id="rId24"/>
    <p:sldLayoutId id="2147483869" r:id="rId25"/>
    <p:sldLayoutId id="2147483871" r:id="rId26"/>
  </p:sldLayoutIdLst>
  <p:hf hdr="0" ftr="0" dt="0"/>
  <p:txStyles>
    <p:title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16">
          <p15:clr>
            <a:srgbClr val="F26B43"/>
          </p15:clr>
        </p15:guide>
        <p15:guide id="3" orient="horz" pos="1176">
          <p15:clr>
            <a:srgbClr val="F26B43"/>
          </p15:clr>
        </p15:guide>
        <p15:guide id="4" orient="horz" pos="864">
          <p15:clr>
            <a:srgbClr val="F26B43"/>
          </p15:clr>
        </p15:guide>
        <p15:guide id="5" orient="horz" pos="3960">
          <p15:clr>
            <a:srgbClr val="F26B43"/>
          </p15:clr>
        </p15:guide>
        <p15:guide id="6" orient="horz" pos="3744">
          <p15:clr>
            <a:srgbClr val="F26B43"/>
          </p15:clr>
        </p15:guide>
        <p15:guide id="7" pos="912" userDrawn="1">
          <p15:clr>
            <a:srgbClr val="F26B43"/>
          </p15:clr>
        </p15:guide>
        <p15:guide id="8" pos="3840">
          <p15:clr>
            <a:srgbClr val="F26B43"/>
          </p15:clr>
        </p15:guide>
        <p15:guide id="9" pos="5616">
          <p15:clr>
            <a:srgbClr val="F26B43"/>
          </p15:clr>
        </p15:guide>
        <p15:guide id="10" orient="horz" pos="240">
          <p15:clr>
            <a:srgbClr val="F26B43"/>
          </p15:clr>
        </p15:guide>
        <p15:guide id="11"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E4C9-263E-4E9D-A085-5DE2805BA80B}"/>
              </a:ext>
            </a:extLst>
          </p:cNvPr>
          <p:cNvSpPr>
            <a:spLocks noGrp="1"/>
          </p:cNvSpPr>
          <p:nvPr>
            <p:ph type="title"/>
          </p:nvPr>
        </p:nvSpPr>
        <p:spPr>
          <a:xfrm>
            <a:off x="609600" y="365126"/>
            <a:ext cx="11163300" cy="473074"/>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70B3D-9865-4EBC-9678-A485E88589FD}"/>
              </a:ext>
            </a:extLst>
          </p:cNvPr>
          <p:cNvSpPr>
            <a:spLocks noGrp="1"/>
          </p:cNvSpPr>
          <p:nvPr>
            <p:ph type="body" idx="1"/>
          </p:nvPr>
        </p:nvSpPr>
        <p:spPr>
          <a:xfrm>
            <a:off x="609599" y="1013861"/>
            <a:ext cx="11175695" cy="483027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45634208-3E4E-4131-BF6F-A5EDDA528761}"/>
              </a:ext>
            </a:extLst>
          </p:cNvPr>
          <p:cNvCxnSpPr/>
          <p:nvPr/>
        </p:nvCxnSpPr>
        <p:spPr>
          <a:xfrm flipV="1">
            <a:off x="1262946" y="6329362"/>
            <a:ext cx="0" cy="3124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F1C5A3E-7786-844E-ABCE-DB23355D0C34}"/>
              </a:ext>
            </a:extLst>
          </p:cNvPr>
          <p:cNvPicPr>
            <a:picLocks noChangeAspect="1"/>
          </p:cNvPicPr>
          <p:nvPr userDrawn="1"/>
        </p:nvPicPr>
        <p:blipFill>
          <a:blip r:embed="rId33" cstate="print">
            <a:extLst>
              <a:ext uri="{28A0092B-C50C-407E-A947-70E740481C1C}">
                <a14:useLocalDpi xmlns:a14="http://schemas.microsoft.com/office/drawing/2010/main"/>
              </a:ext>
            </a:extLst>
          </a:blip>
          <a:srcRect/>
          <a:stretch/>
        </p:blipFill>
        <p:spPr>
          <a:xfrm>
            <a:off x="610824" y="6377906"/>
            <a:ext cx="526794" cy="189646"/>
          </a:xfrm>
          <a:prstGeom prst="rect">
            <a:avLst/>
          </a:prstGeom>
        </p:spPr>
      </p:pic>
      <p:sp>
        <p:nvSpPr>
          <p:cNvPr id="4" name="Footer Placeholder 3">
            <a:extLst>
              <a:ext uri="{FF2B5EF4-FFF2-40B4-BE49-F238E27FC236}">
                <a16:creationId xmlns:a16="http://schemas.microsoft.com/office/drawing/2014/main" id="{33D2E2C2-DA87-7F48-B1BF-BDA1085BA62E}"/>
              </a:ext>
            </a:extLst>
          </p:cNvPr>
          <p:cNvSpPr>
            <a:spLocks noGrp="1"/>
          </p:cNvSpPr>
          <p:nvPr>
            <p:ph type="ftr" sz="quarter" idx="3"/>
          </p:nvPr>
        </p:nvSpPr>
        <p:spPr>
          <a:xfrm>
            <a:off x="1387051" y="6300203"/>
            <a:ext cx="6766349" cy="365125"/>
          </a:xfrm>
          <a:prstGeom prst="rect">
            <a:avLst/>
          </a:prstGeom>
        </p:spPr>
        <p:txBody>
          <a:bodyPr vert="horz" lIns="0" tIns="45720" rIns="91440" bIns="45720" rtlCol="0" anchor="ctr"/>
          <a:lstStyle>
            <a:lvl1pPr algn="l">
              <a:defRPr sz="8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47D055F3-A59A-2346-8FD7-239F9414A189}"/>
              </a:ext>
            </a:extLst>
          </p:cNvPr>
          <p:cNvSpPr>
            <a:spLocks noGrp="1"/>
          </p:cNvSpPr>
          <p:nvPr>
            <p:ph type="sldNum" sz="quarter" idx="4"/>
          </p:nvPr>
        </p:nvSpPr>
        <p:spPr>
          <a:xfrm>
            <a:off x="11245516" y="6300203"/>
            <a:ext cx="539778" cy="365125"/>
          </a:xfrm>
          <a:prstGeom prst="rect">
            <a:avLst/>
          </a:prstGeom>
        </p:spPr>
        <p:txBody>
          <a:bodyPr vert="horz" lIns="91440" tIns="45720" rIns="0" bIns="45720" rtlCol="0" anchor="ctr"/>
          <a:lstStyle>
            <a:lvl1pPr algn="r">
              <a:defRPr sz="800">
                <a:solidFill>
                  <a:schemeClr val="tx1">
                    <a:tint val="75000"/>
                  </a:schemeClr>
                </a:solidFill>
              </a:defRPr>
            </a:lvl1pPr>
          </a:lstStyle>
          <a:p>
            <a:fld id="{649DDBF6-DE93-5143-A5B9-B4FB4E725249}" type="slidenum">
              <a:rPr lang="en-US" smtClean="0"/>
              <a:pPr/>
              <a:t>‹Nº›</a:t>
            </a:fld>
            <a:endParaRPr lang="en-US"/>
          </a:p>
        </p:txBody>
      </p:sp>
    </p:spTree>
    <p:extLst>
      <p:ext uri="{BB962C8B-B14F-4D97-AF65-F5344CB8AC3E}">
        <p14:creationId xmlns:p14="http://schemas.microsoft.com/office/powerpoint/2010/main" val="25358563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850" r:id="rId24"/>
    <p:sldLayoutId id="2147483852" r:id="rId25"/>
    <p:sldLayoutId id="2147483858" r:id="rId26"/>
    <p:sldLayoutId id="2147483859" r:id="rId27"/>
    <p:sldLayoutId id="2147483860" r:id="rId28"/>
    <p:sldLayoutId id="2147483863" r:id="rId29"/>
    <p:sldLayoutId id="2147483864" r:id="rId30"/>
    <p:sldLayoutId id="2147483872" r:id="rId31"/>
  </p:sldLayoutIdLst>
  <p:hf hdr="0" ftr="0" dt="0"/>
  <p:txStyles>
    <p:title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16">
          <p15:clr>
            <a:srgbClr val="F26B43"/>
          </p15:clr>
        </p15:guide>
        <p15:guide id="3" orient="horz" pos="1176">
          <p15:clr>
            <a:srgbClr val="F26B43"/>
          </p15:clr>
        </p15:guide>
        <p15:guide id="4" orient="horz" pos="864">
          <p15:clr>
            <a:srgbClr val="F26B43"/>
          </p15:clr>
        </p15:guide>
        <p15:guide id="5" orient="horz" pos="3960">
          <p15:clr>
            <a:srgbClr val="F26B43"/>
          </p15:clr>
        </p15:guide>
        <p15:guide id="6" orient="horz" pos="3744">
          <p15:clr>
            <a:srgbClr val="F26B43"/>
          </p15:clr>
        </p15:guide>
        <p15:guide id="7" pos="912">
          <p15:clr>
            <a:srgbClr val="F26B43"/>
          </p15:clr>
        </p15:guide>
        <p15:guide id="8" pos="3840">
          <p15:clr>
            <a:srgbClr val="F26B43"/>
          </p15:clr>
        </p15:guide>
        <p15:guide id="9" pos="5616">
          <p15:clr>
            <a:srgbClr val="F26B43"/>
          </p15:clr>
        </p15:guide>
        <p15:guide id="10" orient="horz" pos="240">
          <p15:clr>
            <a:srgbClr val="F26B43"/>
          </p15:clr>
        </p15:guide>
        <p15:guide id="11" pos="3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F6622-C519-4C69-9716-EA6F1F6EF4F6}" type="slidenum">
              <a:rPr lang="en-US" smtClean="0"/>
              <a:t>‹Nº›</a:t>
            </a:fld>
            <a:endParaRPr lang="en-US"/>
          </a:p>
        </p:txBody>
      </p:sp>
    </p:spTree>
    <p:extLst>
      <p:ext uri="{BB962C8B-B14F-4D97-AF65-F5344CB8AC3E}">
        <p14:creationId xmlns:p14="http://schemas.microsoft.com/office/powerpoint/2010/main" val="4258700470"/>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E4C9-263E-4E9D-A085-5DE2805BA80B}"/>
              </a:ext>
            </a:extLst>
          </p:cNvPr>
          <p:cNvSpPr>
            <a:spLocks noGrp="1"/>
          </p:cNvSpPr>
          <p:nvPr>
            <p:ph type="title"/>
          </p:nvPr>
        </p:nvSpPr>
        <p:spPr>
          <a:xfrm>
            <a:off x="609600" y="365126"/>
            <a:ext cx="11163300" cy="473074"/>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70B3D-9865-4EBC-9678-A485E88589FD}"/>
              </a:ext>
            </a:extLst>
          </p:cNvPr>
          <p:cNvSpPr>
            <a:spLocks noGrp="1"/>
          </p:cNvSpPr>
          <p:nvPr>
            <p:ph type="body" idx="1"/>
          </p:nvPr>
        </p:nvSpPr>
        <p:spPr>
          <a:xfrm>
            <a:off x="609599" y="1013861"/>
            <a:ext cx="11175695" cy="483027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45634208-3E4E-4131-BF6F-A5EDDA528761}"/>
              </a:ext>
            </a:extLst>
          </p:cNvPr>
          <p:cNvCxnSpPr/>
          <p:nvPr/>
        </p:nvCxnSpPr>
        <p:spPr>
          <a:xfrm flipV="1">
            <a:off x="1262946" y="6329362"/>
            <a:ext cx="0" cy="3124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F1C5A3E-7786-844E-ABCE-DB23355D0C34}"/>
              </a:ext>
            </a:extLst>
          </p:cNvPr>
          <p:cNvPicPr>
            <a:picLocks noChangeAspect="1"/>
          </p:cNvPicPr>
          <p:nvPr userDrawn="1"/>
        </p:nvPicPr>
        <p:blipFill>
          <a:blip r:embed="rId27" cstate="print">
            <a:extLst>
              <a:ext uri="{28A0092B-C50C-407E-A947-70E740481C1C}">
                <a14:useLocalDpi xmlns:a14="http://schemas.microsoft.com/office/drawing/2010/main"/>
              </a:ext>
            </a:extLst>
          </a:blip>
          <a:srcRect/>
          <a:stretch/>
        </p:blipFill>
        <p:spPr>
          <a:xfrm>
            <a:off x="610824" y="6377906"/>
            <a:ext cx="526794" cy="189646"/>
          </a:xfrm>
          <a:prstGeom prst="rect">
            <a:avLst/>
          </a:prstGeom>
        </p:spPr>
      </p:pic>
      <p:sp>
        <p:nvSpPr>
          <p:cNvPr id="4" name="Footer Placeholder 3">
            <a:extLst>
              <a:ext uri="{FF2B5EF4-FFF2-40B4-BE49-F238E27FC236}">
                <a16:creationId xmlns:a16="http://schemas.microsoft.com/office/drawing/2014/main" id="{33D2E2C2-DA87-7F48-B1BF-BDA1085BA62E}"/>
              </a:ext>
            </a:extLst>
          </p:cNvPr>
          <p:cNvSpPr>
            <a:spLocks noGrp="1"/>
          </p:cNvSpPr>
          <p:nvPr>
            <p:ph type="ftr" sz="quarter" idx="3"/>
          </p:nvPr>
        </p:nvSpPr>
        <p:spPr>
          <a:xfrm>
            <a:off x="1387051" y="6300203"/>
            <a:ext cx="6766349" cy="365125"/>
          </a:xfrm>
          <a:prstGeom prst="rect">
            <a:avLst/>
          </a:prstGeom>
        </p:spPr>
        <p:txBody>
          <a:bodyPr vert="horz" lIns="0" tIns="45720" rIns="91440" bIns="45720" rtlCol="0" anchor="ctr"/>
          <a:lstStyle>
            <a:lvl1pPr algn="l">
              <a:defRPr sz="8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47D055F3-A59A-2346-8FD7-239F9414A189}"/>
              </a:ext>
            </a:extLst>
          </p:cNvPr>
          <p:cNvSpPr>
            <a:spLocks noGrp="1"/>
          </p:cNvSpPr>
          <p:nvPr>
            <p:ph type="sldNum" sz="quarter" idx="4"/>
          </p:nvPr>
        </p:nvSpPr>
        <p:spPr>
          <a:xfrm>
            <a:off x="11245516" y="6300203"/>
            <a:ext cx="539778" cy="365125"/>
          </a:xfrm>
          <a:prstGeom prst="rect">
            <a:avLst/>
          </a:prstGeom>
        </p:spPr>
        <p:txBody>
          <a:bodyPr vert="horz" lIns="91440" tIns="45720" rIns="0" bIns="45720" rtlCol="0" anchor="ctr"/>
          <a:lstStyle>
            <a:lvl1pPr algn="r">
              <a:defRPr sz="800">
                <a:solidFill>
                  <a:schemeClr val="tx1">
                    <a:tint val="75000"/>
                  </a:schemeClr>
                </a:solidFill>
              </a:defRPr>
            </a:lvl1pPr>
          </a:lstStyle>
          <a:p>
            <a:fld id="{649DDBF6-DE93-5143-A5B9-B4FB4E725249}" type="slidenum">
              <a:rPr lang="en-US" smtClean="0"/>
              <a:pPr/>
              <a:t>‹Nº›</a:t>
            </a:fld>
            <a:endParaRPr lang="en-US"/>
          </a:p>
        </p:txBody>
      </p:sp>
    </p:spTree>
    <p:extLst>
      <p:ext uri="{BB962C8B-B14F-4D97-AF65-F5344CB8AC3E}">
        <p14:creationId xmlns:p14="http://schemas.microsoft.com/office/powerpoint/2010/main" val="270220358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hf hdr="0" ftr="0" dt="0"/>
  <p:txStyles>
    <p:title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16">
          <p15:clr>
            <a:srgbClr val="F26B43"/>
          </p15:clr>
        </p15:guide>
        <p15:guide id="3" orient="horz" pos="1176">
          <p15:clr>
            <a:srgbClr val="F26B43"/>
          </p15:clr>
        </p15:guide>
        <p15:guide id="4" orient="horz" pos="864">
          <p15:clr>
            <a:srgbClr val="F26B43"/>
          </p15:clr>
        </p15:guide>
        <p15:guide id="5" orient="horz" pos="3960">
          <p15:clr>
            <a:srgbClr val="F26B43"/>
          </p15:clr>
        </p15:guide>
        <p15:guide id="6" orient="horz" pos="3744">
          <p15:clr>
            <a:srgbClr val="F26B43"/>
          </p15:clr>
        </p15:guide>
        <p15:guide id="7" pos="912">
          <p15:clr>
            <a:srgbClr val="F26B43"/>
          </p15:clr>
        </p15:guide>
        <p15:guide id="8" pos="3840">
          <p15:clr>
            <a:srgbClr val="F26B43"/>
          </p15:clr>
        </p15:guide>
        <p15:guide id="9" pos="5616">
          <p15:clr>
            <a:srgbClr val="F26B43"/>
          </p15:clr>
        </p15:guide>
        <p15:guide id="10" orient="horz" pos="240">
          <p15:clr>
            <a:srgbClr val="F26B43"/>
          </p15:clr>
        </p15:guide>
        <p15:guide id="11" pos="38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E4C9-263E-4E9D-A085-5DE2805BA80B}"/>
              </a:ext>
            </a:extLst>
          </p:cNvPr>
          <p:cNvSpPr>
            <a:spLocks noGrp="1"/>
          </p:cNvSpPr>
          <p:nvPr>
            <p:ph type="title"/>
          </p:nvPr>
        </p:nvSpPr>
        <p:spPr>
          <a:xfrm>
            <a:off x="609600" y="365126"/>
            <a:ext cx="11163300" cy="473074"/>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70B3D-9865-4EBC-9678-A485E88589FD}"/>
              </a:ext>
            </a:extLst>
          </p:cNvPr>
          <p:cNvSpPr>
            <a:spLocks noGrp="1"/>
          </p:cNvSpPr>
          <p:nvPr>
            <p:ph type="body" idx="1"/>
          </p:nvPr>
        </p:nvSpPr>
        <p:spPr>
          <a:xfrm>
            <a:off x="609599" y="1082843"/>
            <a:ext cx="11175695" cy="483027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45634208-3E4E-4131-BF6F-A5EDDA528761}"/>
              </a:ext>
            </a:extLst>
          </p:cNvPr>
          <p:cNvCxnSpPr/>
          <p:nvPr/>
        </p:nvCxnSpPr>
        <p:spPr>
          <a:xfrm flipV="1">
            <a:off x="1262946" y="6329362"/>
            <a:ext cx="0" cy="3124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F1C5A3E-7786-844E-ABCE-DB23355D0C34}"/>
              </a:ext>
            </a:extLst>
          </p:cNvPr>
          <p:cNvPicPr>
            <a:picLocks noChangeAspect="1"/>
          </p:cNvPicPr>
          <p:nvPr userDrawn="1"/>
        </p:nvPicPr>
        <p:blipFill>
          <a:blip r:embed="rId17" cstate="screen">
            <a:extLst>
              <a:ext uri="{28A0092B-C50C-407E-A947-70E740481C1C}">
                <a14:useLocalDpi xmlns:a14="http://schemas.microsoft.com/office/drawing/2010/main"/>
              </a:ext>
            </a:extLst>
          </a:blip>
          <a:srcRect/>
          <a:stretch/>
        </p:blipFill>
        <p:spPr>
          <a:xfrm>
            <a:off x="610824" y="6377906"/>
            <a:ext cx="526794" cy="189646"/>
          </a:xfrm>
          <a:prstGeom prst="rect">
            <a:avLst/>
          </a:prstGeom>
        </p:spPr>
      </p:pic>
      <p:sp>
        <p:nvSpPr>
          <p:cNvPr id="4" name="Footer Placeholder 3">
            <a:extLst>
              <a:ext uri="{FF2B5EF4-FFF2-40B4-BE49-F238E27FC236}">
                <a16:creationId xmlns:a16="http://schemas.microsoft.com/office/drawing/2014/main" id="{33D2E2C2-DA87-7F48-B1BF-BDA1085BA62E}"/>
              </a:ext>
            </a:extLst>
          </p:cNvPr>
          <p:cNvSpPr>
            <a:spLocks noGrp="1"/>
          </p:cNvSpPr>
          <p:nvPr>
            <p:ph type="ftr" sz="quarter" idx="3"/>
          </p:nvPr>
        </p:nvSpPr>
        <p:spPr>
          <a:xfrm>
            <a:off x="1387051" y="6300203"/>
            <a:ext cx="6766349" cy="365125"/>
          </a:xfrm>
          <a:prstGeom prst="rect">
            <a:avLst/>
          </a:prstGeom>
        </p:spPr>
        <p:txBody>
          <a:bodyPr vert="horz" lIns="0" tIns="45720" rIns="91440" bIns="45720" rtlCol="0" anchor="ctr"/>
          <a:lstStyle>
            <a:lvl1pPr algn="l">
              <a:defRPr sz="8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47D055F3-A59A-2346-8FD7-239F9414A189}"/>
              </a:ext>
            </a:extLst>
          </p:cNvPr>
          <p:cNvSpPr>
            <a:spLocks noGrp="1"/>
          </p:cNvSpPr>
          <p:nvPr>
            <p:ph type="sldNum" sz="quarter" idx="4"/>
          </p:nvPr>
        </p:nvSpPr>
        <p:spPr>
          <a:xfrm>
            <a:off x="11245516" y="6300203"/>
            <a:ext cx="539778" cy="365125"/>
          </a:xfrm>
          <a:prstGeom prst="rect">
            <a:avLst/>
          </a:prstGeom>
        </p:spPr>
        <p:txBody>
          <a:bodyPr vert="horz" lIns="91440" tIns="45720" rIns="0" bIns="45720" rtlCol="0" anchor="ctr"/>
          <a:lstStyle>
            <a:lvl1pPr algn="r">
              <a:defRPr sz="800">
                <a:solidFill>
                  <a:schemeClr val="tx1">
                    <a:tint val="75000"/>
                  </a:schemeClr>
                </a:solidFill>
              </a:defRPr>
            </a:lvl1pPr>
          </a:lstStyle>
          <a:p>
            <a:fld id="{649DDBF6-DE93-5143-A5B9-B4FB4E725249}" type="slidenum">
              <a:rPr lang="en-US" smtClean="0"/>
              <a:pPr/>
              <a:t>‹Nº›</a:t>
            </a:fld>
            <a:endParaRPr lang="en-US"/>
          </a:p>
        </p:txBody>
      </p:sp>
    </p:spTree>
    <p:extLst>
      <p:ext uri="{BB962C8B-B14F-4D97-AF65-F5344CB8AC3E}">
        <p14:creationId xmlns:p14="http://schemas.microsoft.com/office/powerpoint/2010/main" val="395893397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hf hdr="0" ftr="0" dt="0"/>
  <p:txStyles>
    <p:titleStyle>
      <a:lvl1pPr algn="l" defTabSz="914400" rtl="0" eaLnBrk="1" latinLnBrk="0" hangingPunct="1">
        <a:lnSpc>
          <a:spcPct val="90000"/>
        </a:lnSpc>
        <a:spcBef>
          <a:spcPct val="0"/>
        </a:spcBef>
        <a:buNone/>
        <a:defRPr sz="2800" b="0" kern="1200">
          <a:solidFill>
            <a:srgbClr val="E31B23"/>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100000"/>
        </a:lnSpc>
        <a:spcBef>
          <a:spcPts val="1000"/>
        </a:spcBef>
        <a:buClr>
          <a:srgbClr val="E31B23"/>
        </a:buClr>
        <a:buFont typeface="Wingdings" pitchFamily="2" charset="2"/>
        <a:buChar char="§"/>
        <a:tabLst/>
        <a:defRPr sz="20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6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16">
          <p15:clr>
            <a:srgbClr val="F26B43"/>
          </p15:clr>
        </p15:guide>
        <p15:guide id="3" orient="horz" pos="1176">
          <p15:clr>
            <a:srgbClr val="F26B43"/>
          </p15:clr>
        </p15:guide>
        <p15:guide id="4" orient="horz" pos="864">
          <p15:clr>
            <a:srgbClr val="F26B43"/>
          </p15:clr>
        </p15:guide>
        <p15:guide id="5" orient="horz" pos="3960">
          <p15:clr>
            <a:srgbClr val="F26B43"/>
          </p15:clr>
        </p15:guide>
        <p15:guide id="6" orient="horz" pos="3744">
          <p15:clr>
            <a:srgbClr val="F26B43"/>
          </p15:clr>
        </p15:guide>
        <p15:guide id="7" pos="912">
          <p15:clr>
            <a:srgbClr val="F26B43"/>
          </p15:clr>
        </p15:guide>
        <p15:guide id="8" pos="3840">
          <p15:clr>
            <a:srgbClr val="F26B43"/>
          </p15:clr>
        </p15:guide>
        <p15:guide id="9" pos="5616">
          <p15:clr>
            <a:srgbClr val="F26B43"/>
          </p15:clr>
        </p15:guide>
        <p15:guide id="10" orient="horz" pos="240">
          <p15:clr>
            <a:srgbClr val="F26B43"/>
          </p15:clr>
        </p15:guide>
        <p15:guide id="11" pos="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0E4C9-263E-4E9D-A085-5DE2805BA80B}"/>
              </a:ext>
            </a:extLst>
          </p:cNvPr>
          <p:cNvSpPr>
            <a:spLocks noGrp="1"/>
          </p:cNvSpPr>
          <p:nvPr>
            <p:ph type="title"/>
          </p:nvPr>
        </p:nvSpPr>
        <p:spPr>
          <a:xfrm>
            <a:off x="609600" y="365126"/>
            <a:ext cx="11163300" cy="473074"/>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5670B3D-9865-4EBC-9678-A485E88589FD}"/>
              </a:ext>
            </a:extLst>
          </p:cNvPr>
          <p:cNvSpPr>
            <a:spLocks noGrp="1"/>
          </p:cNvSpPr>
          <p:nvPr>
            <p:ph type="body" idx="1"/>
          </p:nvPr>
        </p:nvSpPr>
        <p:spPr>
          <a:xfrm>
            <a:off x="609599" y="1013861"/>
            <a:ext cx="11175695" cy="4830278"/>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a:extLst>
              <a:ext uri="{FF2B5EF4-FFF2-40B4-BE49-F238E27FC236}">
                <a16:creationId xmlns:a16="http://schemas.microsoft.com/office/drawing/2014/main" id="{45634208-3E4E-4131-BF6F-A5EDDA528761}"/>
              </a:ext>
            </a:extLst>
          </p:cNvPr>
          <p:cNvCxnSpPr/>
          <p:nvPr/>
        </p:nvCxnSpPr>
        <p:spPr>
          <a:xfrm flipV="1">
            <a:off x="1262946" y="6329362"/>
            <a:ext cx="0" cy="31242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F1C5A3E-7786-844E-ABCE-DB23355D0C34}"/>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09600" y="6377906"/>
            <a:ext cx="529242" cy="189646"/>
          </a:xfrm>
          <a:prstGeom prst="rect">
            <a:avLst/>
          </a:prstGeom>
        </p:spPr>
      </p:pic>
      <p:sp>
        <p:nvSpPr>
          <p:cNvPr id="4" name="Footer Placeholder 3">
            <a:extLst>
              <a:ext uri="{FF2B5EF4-FFF2-40B4-BE49-F238E27FC236}">
                <a16:creationId xmlns:a16="http://schemas.microsoft.com/office/drawing/2014/main" id="{33D2E2C2-DA87-7F48-B1BF-BDA1085BA62E}"/>
              </a:ext>
            </a:extLst>
          </p:cNvPr>
          <p:cNvSpPr>
            <a:spLocks noGrp="1"/>
          </p:cNvSpPr>
          <p:nvPr>
            <p:ph type="ftr" sz="quarter" idx="3"/>
          </p:nvPr>
        </p:nvSpPr>
        <p:spPr>
          <a:xfrm>
            <a:off x="1387051" y="6300203"/>
            <a:ext cx="6766349" cy="365125"/>
          </a:xfrm>
          <a:prstGeom prst="rect">
            <a:avLst/>
          </a:prstGeom>
        </p:spPr>
        <p:txBody>
          <a:bodyPr vert="horz" lIns="0" tIns="45720" rIns="91440" bIns="45720" rtlCol="0" anchor="ctr"/>
          <a:lstStyle>
            <a:lvl1pPr algn="l">
              <a:defRPr sz="800">
                <a:solidFill>
                  <a:schemeClr val="tx1">
                    <a:tint val="75000"/>
                  </a:schemeClr>
                </a:solidFill>
              </a:defRPr>
            </a:lvl1pPr>
          </a:lstStyle>
          <a:p>
            <a:endParaRPr lang="en-US" dirty="0"/>
          </a:p>
        </p:txBody>
      </p:sp>
      <p:sp>
        <p:nvSpPr>
          <p:cNvPr id="5" name="Slide Number Placeholder 4">
            <a:extLst>
              <a:ext uri="{FF2B5EF4-FFF2-40B4-BE49-F238E27FC236}">
                <a16:creationId xmlns:a16="http://schemas.microsoft.com/office/drawing/2014/main" id="{47D055F3-A59A-2346-8FD7-239F9414A189}"/>
              </a:ext>
            </a:extLst>
          </p:cNvPr>
          <p:cNvSpPr>
            <a:spLocks noGrp="1"/>
          </p:cNvSpPr>
          <p:nvPr>
            <p:ph type="sldNum" sz="quarter" idx="4"/>
          </p:nvPr>
        </p:nvSpPr>
        <p:spPr>
          <a:xfrm>
            <a:off x="11245516" y="6300203"/>
            <a:ext cx="539778" cy="365125"/>
          </a:xfrm>
          <a:prstGeom prst="rect">
            <a:avLst/>
          </a:prstGeom>
        </p:spPr>
        <p:txBody>
          <a:bodyPr vert="horz" lIns="91440" tIns="45720" rIns="0" bIns="45720" rtlCol="0" anchor="ctr"/>
          <a:lstStyle>
            <a:lvl1pPr algn="r">
              <a:defRPr sz="800">
                <a:solidFill>
                  <a:schemeClr val="tx1">
                    <a:tint val="75000"/>
                  </a:schemeClr>
                </a:solidFill>
              </a:defRPr>
            </a:lvl1pPr>
          </a:lstStyle>
          <a:p>
            <a:fld id="{649DDBF6-DE93-5143-A5B9-B4FB4E725249}" type="slidenum">
              <a:rPr lang="en-US" smtClean="0"/>
              <a:pPr/>
              <a:t>‹Nº›</a:t>
            </a:fld>
            <a:endParaRPr lang="en-US"/>
          </a:p>
        </p:txBody>
      </p:sp>
    </p:spTree>
    <p:extLst>
      <p:ext uri="{BB962C8B-B14F-4D97-AF65-F5344CB8AC3E}">
        <p14:creationId xmlns:p14="http://schemas.microsoft.com/office/powerpoint/2010/main" val="6699655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Lst>
  <p:hf hdr="0" ftr="0" dt="0"/>
  <p:txStyles>
    <p:title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16">
          <p15:clr>
            <a:srgbClr val="F26B43"/>
          </p15:clr>
        </p15:guide>
        <p15:guide id="3" orient="horz" pos="1176">
          <p15:clr>
            <a:srgbClr val="F26B43"/>
          </p15:clr>
        </p15:guide>
        <p15:guide id="4" orient="horz" pos="864">
          <p15:clr>
            <a:srgbClr val="F26B43"/>
          </p15:clr>
        </p15:guide>
        <p15:guide id="5" orient="horz" pos="3960">
          <p15:clr>
            <a:srgbClr val="F26B43"/>
          </p15:clr>
        </p15:guide>
        <p15:guide id="6" orient="horz" pos="3744">
          <p15:clr>
            <a:srgbClr val="F26B43"/>
          </p15:clr>
        </p15:guide>
        <p15:guide id="7" pos="912">
          <p15:clr>
            <a:srgbClr val="F26B43"/>
          </p15:clr>
        </p15:guide>
        <p15:guide id="8" pos="3840">
          <p15:clr>
            <a:srgbClr val="F26B43"/>
          </p15:clr>
        </p15:guide>
        <p15:guide id="9" pos="5616">
          <p15:clr>
            <a:srgbClr val="F26B43"/>
          </p15:clr>
        </p15:guide>
        <p15:guide id="10" orient="horz" pos="240">
          <p15:clr>
            <a:srgbClr val="F26B43"/>
          </p15:clr>
        </p15:guide>
        <p15:guide id="11" pos="38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hyperlink" Target="https://www.insurancejournal.com/magazines/mag-features/2022/02/07/652540.htm"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1.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5.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17.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1.xml"/><Relationship Id="rId1" Type="http://schemas.openxmlformats.org/officeDocument/2006/relationships/tags" Target="../tags/tag18.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1.xml"/><Relationship Id="rId1" Type="http://schemas.openxmlformats.org/officeDocument/2006/relationships/tags" Target="../tags/tag19.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26.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1.xml"/><Relationship Id="rId1" Type="http://schemas.openxmlformats.org/officeDocument/2006/relationships/tags" Target="../tags/tag2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1.xml"/><Relationship Id="rId1" Type="http://schemas.openxmlformats.org/officeDocument/2006/relationships/tags" Target="../tags/tag28.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6.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1.xml"/><Relationship Id="rId1" Type="http://schemas.openxmlformats.org/officeDocument/2006/relationships/tags" Target="../tags/tag4.xml"/><Relationship Id="rId4" Type="http://schemas.openxmlformats.org/officeDocument/2006/relationships/hyperlink" Target="https://graphics.reuters.com/world-coronavirus-tracker-and-maps/es/"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1.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94F094-4524-4216-8225-282DFFD7CB5A}"/>
              </a:ext>
            </a:extLst>
          </p:cNvPr>
          <p:cNvSpPr>
            <a:spLocks noGrp="1"/>
          </p:cNvSpPr>
          <p:nvPr>
            <p:ph type="body" sz="quarter" idx="13"/>
          </p:nvPr>
        </p:nvSpPr>
        <p:spPr/>
        <p:txBody>
          <a:bodyPr>
            <a:normAutofit fontScale="77500" lnSpcReduction="20000"/>
          </a:bodyPr>
          <a:lstStyle/>
          <a:p>
            <a:pPr algn="ctr"/>
            <a:r>
              <a:rPr lang="en-GB" dirty="0"/>
              <a:t>“</a:t>
            </a:r>
            <a:r>
              <a:rPr lang="en-GB" dirty="0" err="1"/>
              <a:t>Retos</a:t>
            </a:r>
            <a:r>
              <a:rPr lang="en-GB" dirty="0"/>
              <a:t> y </a:t>
            </a:r>
            <a:r>
              <a:rPr lang="en-GB" dirty="0" err="1"/>
              <a:t>Oportunidades</a:t>
            </a:r>
            <a:r>
              <a:rPr lang="en-GB" dirty="0"/>
              <a:t> para las </a:t>
            </a:r>
            <a:r>
              <a:rPr lang="en-GB" dirty="0" err="1"/>
              <a:t>Aseguradoras</a:t>
            </a:r>
            <a:r>
              <a:rPr lang="en-GB" dirty="0"/>
              <a:t> de Vida   Post-</a:t>
            </a:r>
            <a:r>
              <a:rPr lang="en-GB" dirty="0" err="1"/>
              <a:t>Pandemia</a:t>
            </a:r>
            <a:r>
              <a:rPr lang="en-GB" dirty="0"/>
              <a:t>”</a:t>
            </a:r>
          </a:p>
        </p:txBody>
      </p:sp>
      <p:sp>
        <p:nvSpPr>
          <p:cNvPr id="5" name="Text Placeholder 4">
            <a:extLst>
              <a:ext uri="{FF2B5EF4-FFF2-40B4-BE49-F238E27FC236}">
                <a16:creationId xmlns:a16="http://schemas.microsoft.com/office/drawing/2014/main" id="{C3476B70-66F5-482E-BC3E-654B081AF52D}"/>
              </a:ext>
            </a:extLst>
          </p:cNvPr>
          <p:cNvSpPr>
            <a:spLocks noGrp="1"/>
          </p:cNvSpPr>
          <p:nvPr>
            <p:ph type="body" sz="quarter" idx="16"/>
          </p:nvPr>
        </p:nvSpPr>
        <p:spPr/>
        <p:txBody>
          <a:bodyPr/>
          <a:lstStyle/>
          <a:p>
            <a:pPr algn="r"/>
            <a:r>
              <a:rPr lang="en-GB" sz="1200" i="1" dirty="0"/>
              <a:t>9 de </a:t>
            </a:r>
            <a:r>
              <a:rPr lang="en-GB" sz="1200" i="1" dirty="0" err="1"/>
              <a:t>septiembre</a:t>
            </a:r>
            <a:r>
              <a:rPr lang="en-GB" sz="1200" i="1" dirty="0"/>
              <a:t> de 2022</a:t>
            </a:r>
          </a:p>
        </p:txBody>
      </p:sp>
      <p:sp>
        <p:nvSpPr>
          <p:cNvPr id="7" name="Text Placeholder 6">
            <a:extLst>
              <a:ext uri="{FF2B5EF4-FFF2-40B4-BE49-F238E27FC236}">
                <a16:creationId xmlns:a16="http://schemas.microsoft.com/office/drawing/2014/main" id="{83AE7C79-1F49-497F-AA25-F68987F6DD0B}"/>
              </a:ext>
            </a:extLst>
          </p:cNvPr>
          <p:cNvSpPr>
            <a:spLocks noGrp="1"/>
          </p:cNvSpPr>
          <p:nvPr>
            <p:ph type="body" sz="quarter" idx="14"/>
          </p:nvPr>
        </p:nvSpPr>
        <p:spPr/>
        <p:txBody>
          <a:bodyPr>
            <a:noAutofit/>
          </a:bodyPr>
          <a:lstStyle/>
          <a:p>
            <a:pPr algn="ctr"/>
            <a:r>
              <a:rPr lang="es-MX" sz="2600" dirty="0"/>
              <a:t>Convención LARG – Punta Cana</a:t>
            </a:r>
            <a:endParaRPr lang="es-ES" sz="2600" dirty="0"/>
          </a:p>
        </p:txBody>
      </p:sp>
      <p:sp>
        <p:nvSpPr>
          <p:cNvPr id="9" name="Text Placeholder 8">
            <a:extLst>
              <a:ext uri="{FF2B5EF4-FFF2-40B4-BE49-F238E27FC236}">
                <a16:creationId xmlns:a16="http://schemas.microsoft.com/office/drawing/2014/main" id="{809CDC3C-D555-4501-95A7-6F8CCCD85EAF}"/>
              </a:ext>
            </a:extLst>
          </p:cNvPr>
          <p:cNvSpPr>
            <a:spLocks noGrp="1"/>
          </p:cNvSpPr>
          <p:nvPr>
            <p:ph type="body" sz="quarter" idx="15"/>
          </p:nvPr>
        </p:nvSpPr>
        <p:spPr>
          <a:xfrm>
            <a:off x="1153479" y="3871278"/>
            <a:ext cx="5089525" cy="304482"/>
          </a:xfrm>
        </p:spPr>
        <p:txBody>
          <a:bodyPr/>
          <a:lstStyle/>
          <a:p>
            <a:r>
              <a:rPr lang="es-MX" dirty="0"/>
              <a:t>Dominique Hierro / Head </a:t>
            </a:r>
            <a:r>
              <a:rPr lang="es-MX" dirty="0" err="1"/>
              <a:t>of</a:t>
            </a:r>
            <a:r>
              <a:rPr lang="es-MX" dirty="0"/>
              <a:t> Business </a:t>
            </a:r>
            <a:r>
              <a:rPr lang="es-MX" dirty="0" err="1"/>
              <a:t>Development</a:t>
            </a:r>
            <a:r>
              <a:rPr lang="es-MX" dirty="0"/>
              <a:t> </a:t>
            </a:r>
            <a:r>
              <a:rPr lang="es-MX" dirty="0" err="1"/>
              <a:t>Latin</a:t>
            </a:r>
            <a:r>
              <a:rPr lang="es-MX" dirty="0"/>
              <a:t> </a:t>
            </a:r>
            <a:r>
              <a:rPr lang="es-MX" dirty="0" err="1"/>
              <a:t>America</a:t>
            </a:r>
            <a:r>
              <a:rPr lang="es-MX" dirty="0"/>
              <a:t> and </a:t>
            </a:r>
            <a:r>
              <a:rPr lang="es-MX" dirty="0" err="1"/>
              <a:t>Caribbean</a:t>
            </a:r>
            <a:r>
              <a:rPr lang="es-MX" dirty="0"/>
              <a:t> </a:t>
            </a:r>
            <a:r>
              <a:rPr lang="es-MX" dirty="0" err="1"/>
              <a:t>Markets</a:t>
            </a:r>
            <a:endParaRPr lang="es-ES" dirty="0"/>
          </a:p>
        </p:txBody>
      </p:sp>
    </p:spTree>
    <p:extLst>
      <p:ext uri="{BB962C8B-B14F-4D97-AF65-F5344CB8AC3E}">
        <p14:creationId xmlns:p14="http://schemas.microsoft.com/office/powerpoint/2010/main" val="4250692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1E002-1C7E-4877-9EEB-C2A7EC49B386}"/>
              </a:ext>
            </a:extLst>
          </p:cNvPr>
          <p:cNvSpPr>
            <a:spLocks noGrp="1"/>
          </p:cNvSpPr>
          <p:nvPr>
            <p:ph type="body" sz="quarter" idx="13"/>
          </p:nvPr>
        </p:nvSpPr>
        <p:spPr/>
        <p:txBody>
          <a:bodyPr>
            <a:normAutofit fontScale="77500" lnSpcReduction="20000"/>
          </a:bodyPr>
          <a:lstStyle/>
          <a:p>
            <a:r>
              <a:rPr lang="en-GB" b="1" dirty="0"/>
              <a:t>5 </a:t>
            </a:r>
            <a:r>
              <a:rPr lang="en-GB" b="1" dirty="0" err="1"/>
              <a:t>Principales</a:t>
            </a:r>
            <a:r>
              <a:rPr lang="en-GB" b="1" dirty="0"/>
              <a:t> </a:t>
            </a:r>
            <a:r>
              <a:rPr lang="en-GB" b="1" dirty="0" err="1"/>
              <a:t>Riesgos</a:t>
            </a:r>
            <a:r>
              <a:rPr lang="en-GB" b="1" dirty="0"/>
              <a:t> </a:t>
            </a:r>
            <a:r>
              <a:rPr lang="en-GB" b="1" dirty="0" err="1"/>
              <a:t>Emergentes</a:t>
            </a:r>
            <a:r>
              <a:rPr lang="en-GB" b="1" dirty="0"/>
              <a:t> </a:t>
            </a:r>
            <a:r>
              <a:rPr lang="en-GB" b="1" dirty="0" err="1"/>
              <a:t>Globales</a:t>
            </a:r>
            <a:r>
              <a:rPr lang="en-GB" b="1" dirty="0"/>
              <a:t> </a:t>
            </a:r>
            <a:r>
              <a:rPr lang="en-GB" b="1" dirty="0" err="1"/>
              <a:t>en</a:t>
            </a:r>
            <a:r>
              <a:rPr lang="en-GB" b="1" dirty="0"/>
              <a:t> 2022</a:t>
            </a:r>
          </a:p>
        </p:txBody>
      </p:sp>
      <p:pic>
        <p:nvPicPr>
          <p:cNvPr id="3" name="Picture 2">
            <a:extLst>
              <a:ext uri="{FF2B5EF4-FFF2-40B4-BE49-F238E27FC236}">
                <a16:creationId xmlns:a16="http://schemas.microsoft.com/office/drawing/2014/main" id="{0120141A-BFAB-40E9-A7B4-430E8B6A1F82}"/>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6096000" y="4899"/>
            <a:ext cx="6096000" cy="6858000"/>
          </a:xfrm>
          <a:prstGeom prst="rect">
            <a:avLst/>
          </a:prstGeom>
        </p:spPr>
      </p:pic>
      <p:sp>
        <p:nvSpPr>
          <p:cNvPr id="5" name="TextBox 4">
            <a:extLst>
              <a:ext uri="{FF2B5EF4-FFF2-40B4-BE49-F238E27FC236}">
                <a16:creationId xmlns:a16="http://schemas.microsoft.com/office/drawing/2014/main" id="{9D0EBD40-36CC-43EC-8917-E07AE5A3C33C}"/>
              </a:ext>
            </a:extLst>
          </p:cNvPr>
          <p:cNvSpPr txBox="1"/>
          <p:nvPr/>
        </p:nvSpPr>
        <p:spPr>
          <a:xfrm>
            <a:off x="364577" y="6053619"/>
            <a:ext cx="6093822" cy="553998"/>
          </a:xfrm>
          <a:prstGeom prst="rect">
            <a:avLst/>
          </a:prstGeom>
          <a:noFill/>
        </p:spPr>
        <p:txBody>
          <a:bodyPr wrap="square">
            <a:spAutoFit/>
          </a:bodyPr>
          <a:lstStyle/>
          <a:p>
            <a:r>
              <a:rPr lang="es-ES" sz="1000" dirty="0">
                <a:hlinkClick r:id="rId4"/>
              </a:rPr>
              <a:t>https://www.insurancejournal.com/magazines/mag-features/2022/02/07/652540.htm</a:t>
            </a:r>
            <a:endParaRPr lang="es-ES" sz="1000" dirty="0"/>
          </a:p>
          <a:p>
            <a:endParaRPr lang="es-ES" sz="1000" dirty="0"/>
          </a:p>
          <a:p>
            <a:r>
              <a:rPr lang="es-ES" sz="1000" dirty="0"/>
              <a:t>Eurasia </a:t>
            </a:r>
            <a:r>
              <a:rPr lang="es-ES" sz="1000" dirty="0" err="1"/>
              <a:t>Group</a:t>
            </a:r>
            <a:r>
              <a:rPr lang="es-ES" sz="1000" dirty="0"/>
              <a:t> </a:t>
            </a:r>
            <a:r>
              <a:rPr lang="es-ES" sz="1000" dirty="0" err="1"/>
              <a:t>Publishes</a:t>
            </a:r>
            <a:r>
              <a:rPr lang="es-ES" sz="1000" dirty="0"/>
              <a:t> </a:t>
            </a:r>
            <a:r>
              <a:rPr lang="es-MX" sz="1000" dirty="0"/>
              <a:t>“Top </a:t>
            </a:r>
            <a:r>
              <a:rPr lang="es-MX" sz="1000" dirty="0" err="1"/>
              <a:t>Risks</a:t>
            </a:r>
            <a:r>
              <a:rPr lang="es-MX" sz="1000" dirty="0"/>
              <a:t> </a:t>
            </a:r>
            <a:r>
              <a:rPr lang="es-MX" sz="1000" dirty="0" err="1"/>
              <a:t>Predictions</a:t>
            </a:r>
            <a:r>
              <a:rPr lang="es-MX" sz="1000" dirty="0"/>
              <a:t> </a:t>
            </a:r>
            <a:r>
              <a:rPr lang="es-MX" sz="1000" dirty="0" err="1"/>
              <a:t>for</a:t>
            </a:r>
            <a:r>
              <a:rPr lang="es-MX" sz="1000" dirty="0"/>
              <a:t> 2022”</a:t>
            </a:r>
            <a:endParaRPr lang="es-ES" sz="1000" dirty="0"/>
          </a:p>
        </p:txBody>
      </p:sp>
      <p:sp>
        <p:nvSpPr>
          <p:cNvPr id="6" name="Slide Number Placeholder 6">
            <a:extLst>
              <a:ext uri="{FF2B5EF4-FFF2-40B4-BE49-F238E27FC236}">
                <a16:creationId xmlns:a16="http://schemas.microsoft.com/office/drawing/2014/main" id="{A6DB3E44-31CD-4031-BD6A-6048B9135044}"/>
              </a:ext>
            </a:extLst>
          </p:cNvPr>
          <p:cNvSpPr txBox="1">
            <a:spLocks/>
          </p:cNvSpPr>
          <p:nvPr/>
        </p:nvSpPr>
        <p:spPr>
          <a:xfrm>
            <a:off x="47855" y="6380435"/>
            <a:ext cx="671811" cy="2161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C8800B-C458-43CB-AF28-AB0A3A2C1213}" type="slidenum">
              <a:rPr lang="en-US" sz="1000" b="1" smtClean="0"/>
              <a:pPr/>
              <a:t>10</a:t>
            </a:fld>
            <a:endParaRPr lang="en-US" sz="1000" b="1" dirty="0"/>
          </a:p>
        </p:txBody>
      </p:sp>
    </p:spTree>
    <p:extLst>
      <p:ext uri="{BB962C8B-B14F-4D97-AF65-F5344CB8AC3E}">
        <p14:creationId xmlns:p14="http://schemas.microsoft.com/office/powerpoint/2010/main" val="3713549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5" name="Footer Placeholder 4">
            <a:extLst>
              <a:ext uri="{FF2B5EF4-FFF2-40B4-BE49-F238E27FC236}">
                <a16:creationId xmlns:a16="http://schemas.microsoft.com/office/drawing/2014/main" id="{499AD3AA-804A-485F-BAA2-BB2566DCFA4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Title 2">
            <a:extLst>
              <a:ext uri="{FF2B5EF4-FFF2-40B4-BE49-F238E27FC236}">
                <a16:creationId xmlns:a16="http://schemas.microsoft.com/office/drawing/2014/main" id="{6DFDDCFE-FDA9-4AF7-9334-D1C74726DCD6}"/>
              </a:ext>
            </a:extLst>
          </p:cNvPr>
          <p:cNvSpPr>
            <a:spLocks noGrp="1"/>
          </p:cNvSpPr>
          <p:nvPr>
            <p:ph type="title"/>
          </p:nvPr>
        </p:nvSpPr>
        <p:spPr>
          <a:xfrm>
            <a:off x="657687" y="629743"/>
            <a:ext cx="10332720" cy="473074"/>
          </a:xfrm>
        </p:spPr>
        <p:txBody>
          <a:bodyPr/>
          <a:lstStyle/>
          <a:p>
            <a:pPr algn="ctr"/>
            <a:r>
              <a:rPr lang="en-GB" sz="2800" dirty="0"/>
              <a:t>5 </a:t>
            </a:r>
            <a:r>
              <a:rPr lang="en-GB" sz="2800" dirty="0" err="1"/>
              <a:t>Principales</a:t>
            </a:r>
            <a:r>
              <a:rPr lang="en-GB" sz="2800" dirty="0"/>
              <a:t> </a:t>
            </a:r>
            <a:r>
              <a:rPr lang="en-GB" sz="2800" dirty="0" err="1"/>
              <a:t>Riesgos</a:t>
            </a:r>
            <a:r>
              <a:rPr lang="en-GB" sz="2800" dirty="0"/>
              <a:t> </a:t>
            </a:r>
            <a:r>
              <a:rPr lang="en-GB" sz="2800" dirty="0" err="1"/>
              <a:t>Emergentes</a:t>
            </a:r>
            <a:r>
              <a:rPr lang="en-GB" sz="2800" dirty="0"/>
              <a:t> </a:t>
            </a:r>
            <a:r>
              <a:rPr lang="en-GB" sz="2800" dirty="0" err="1"/>
              <a:t>Globales</a:t>
            </a:r>
            <a:r>
              <a:rPr lang="en-GB" sz="2800" dirty="0"/>
              <a:t> </a:t>
            </a:r>
            <a:r>
              <a:rPr lang="en-GB" sz="2800" dirty="0" err="1"/>
              <a:t>en</a:t>
            </a:r>
            <a:r>
              <a:rPr lang="en-GB" sz="2800" dirty="0"/>
              <a:t> 2022</a:t>
            </a:r>
          </a:p>
        </p:txBody>
      </p:sp>
      <p:sp>
        <p:nvSpPr>
          <p:cNvPr id="7" name="TextBox 6">
            <a:extLst>
              <a:ext uri="{FF2B5EF4-FFF2-40B4-BE49-F238E27FC236}">
                <a16:creationId xmlns:a16="http://schemas.microsoft.com/office/drawing/2014/main" id="{0C132297-4BCA-4F20-9616-F29847A399E8}"/>
              </a:ext>
            </a:extLst>
          </p:cNvPr>
          <p:cNvSpPr txBox="1"/>
          <p:nvPr/>
        </p:nvSpPr>
        <p:spPr>
          <a:xfrm>
            <a:off x="929640" y="1982450"/>
            <a:ext cx="10332719" cy="2893100"/>
          </a:xfrm>
          <a:prstGeom prst="rect">
            <a:avLst/>
          </a:prstGeom>
          <a:noFill/>
        </p:spPr>
        <p:txBody>
          <a:bodyPr wrap="square">
            <a:spAutoFit/>
          </a:bodyPr>
          <a:lstStyle/>
          <a:p>
            <a:pPr marL="514350" indent="-514350">
              <a:buAutoNum type="arabicPeriod"/>
            </a:pPr>
            <a:r>
              <a:rPr lang="es-MX" sz="2600" dirty="0">
                <a:latin typeface="Arial" panose="020B0604020202020204" pitchFamily="34" charset="0"/>
                <a:cs typeface="Arial" panose="020B0604020202020204" pitchFamily="34" charset="0"/>
              </a:rPr>
              <a:t>Aún no llegamos a Cero COVID</a:t>
            </a:r>
          </a:p>
          <a:p>
            <a:pPr marL="514350" indent="-514350">
              <a:buAutoNum type="arabicPeriod"/>
            </a:pPr>
            <a:r>
              <a:rPr lang="es-MX" sz="2600" dirty="0">
                <a:latin typeface="Arial" panose="020B0604020202020204" pitchFamily="34" charset="0"/>
                <a:cs typeface="Arial" panose="020B0604020202020204" pitchFamily="34" charset="0"/>
              </a:rPr>
              <a:t>Incertidumbre Económica e Inestabilidad Geopolítica Globales</a:t>
            </a:r>
          </a:p>
          <a:p>
            <a:pPr marL="514350" indent="-514350">
              <a:buAutoNum type="arabicPeriod"/>
            </a:pPr>
            <a:r>
              <a:rPr lang="es-MX" sz="2600" dirty="0">
                <a:latin typeface="Arial" panose="020B0604020202020204" pitchFamily="34" charset="0"/>
                <a:cs typeface="Arial" panose="020B0604020202020204" pitchFamily="34" charset="0"/>
              </a:rPr>
              <a:t>Inflación y aumento en las tasas de interés</a:t>
            </a:r>
          </a:p>
          <a:p>
            <a:pPr marL="514350" indent="-514350">
              <a:buAutoNum type="arabicPeriod"/>
            </a:pPr>
            <a:r>
              <a:rPr lang="es-MX" sz="2600" dirty="0">
                <a:latin typeface="Arial" panose="020B0604020202020204" pitchFamily="34" charset="0"/>
                <a:cs typeface="Arial" panose="020B0604020202020204" pitchFamily="34" charset="0"/>
              </a:rPr>
              <a:t>Tecnología: Transformación Digital; Nuevas </a:t>
            </a:r>
            <a:r>
              <a:rPr lang="es-MX" sz="2600" dirty="0" err="1">
                <a:latin typeface="Arial" panose="020B0604020202020204" pitchFamily="34" charset="0"/>
                <a:cs typeface="Arial" panose="020B0604020202020204" pitchFamily="34" charset="0"/>
              </a:rPr>
              <a:t>Compañias</a:t>
            </a:r>
            <a:r>
              <a:rPr lang="es-MX" sz="2600" dirty="0">
                <a:latin typeface="Arial" panose="020B0604020202020204" pitchFamily="34" charset="0"/>
                <a:cs typeface="Arial" panose="020B0604020202020204" pitchFamily="34" charset="0"/>
              </a:rPr>
              <a:t> Entrantes Disruptivas</a:t>
            </a:r>
          </a:p>
          <a:p>
            <a:pPr marL="514350" indent="-514350">
              <a:buAutoNum type="arabicPeriod"/>
            </a:pPr>
            <a:r>
              <a:rPr lang="es-MX" sz="2600" dirty="0">
                <a:latin typeface="Arial" panose="020B0604020202020204" pitchFamily="34" charset="0"/>
                <a:cs typeface="Arial" panose="020B0604020202020204" pitchFamily="34" charset="0"/>
              </a:rPr>
              <a:t>Impacto del Cambio Climático en la Salud Humana</a:t>
            </a:r>
          </a:p>
          <a:p>
            <a:pPr marL="514350" indent="-514350">
              <a:buAutoNum type="arabicPeriod"/>
            </a:pPr>
            <a:endParaRPr lang="es-ES" sz="26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CC81743-FB6E-45D5-A80C-7E9E3B50F3F9}"/>
              </a:ext>
            </a:extLst>
          </p:cNvPr>
          <p:cNvSpPr txBox="1">
            <a:spLocks/>
          </p:cNvSpPr>
          <p:nvPr/>
        </p:nvSpPr>
        <p:spPr>
          <a:xfrm>
            <a:off x="117909" y="6350772"/>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11</a:t>
            </a:fld>
            <a:endParaRPr lang="en-US" sz="1000" b="1" dirty="0">
              <a:solidFill>
                <a:schemeClr val="tx1">
                  <a:tint val="75000"/>
                </a:schemeClr>
              </a:solidFill>
            </a:endParaRPr>
          </a:p>
        </p:txBody>
      </p:sp>
    </p:spTree>
    <p:extLst>
      <p:ext uri="{BB962C8B-B14F-4D97-AF65-F5344CB8AC3E}">
        <p14:creationId xmlns:p14="http://schemas.microsoft.com/office/powerpoint/2010/main" val="1562411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516128" y="403543"/>
            <a:ext cx="10883392" cy="473074"/>
          </a:xfrm>
        </p:spPr>
        <p:txBody>
          <a:bodyPr/>
          <a:lstStyle/>
          <a:p>
            <a:pPr algn="ctr" eaLnBrk="1" hangingPunct="1"/>
            <a:r>
              <a:rPr lang="en-US" sz="2800" dirty="0">
                <a:latin typeface="Arial" charset="0"/>
                <a:cs typeface="Arial" charset="0"/>
              </a:rPr>
              <a:t>1. </a:t>
            </a:r>
            <a:r>
              <a:rPr lang="es-MX" sz="2800" dirty="0">
                <a:latin typeface="Arial" charset="0"/>
                <a:cs typeface="Arial" charset="0"/>
              </a:rPr>
              <a:t>Aún no llegamos a Cero COVID</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FD8FEFDB-D01D-48CD-A3DD-B1D541624CC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8" name="Text Placeholder 1">
            <a:extLst>
              <a:ext uri="{FF2B5EF4-FFF2-40B4-BE49-F238E27FC236}">
                <a16:creationId xmlns:a16="http://schemas.microsoft.com/office/drawing/2014/main" id="{64236123-F65E-43F8-8FEF-FDE650E4B509}"/>
              </a:ext>
            </a:extLst>
          </p:cNvPr>
          <p:cNvSpPr txBox="1">
            <a:spLocks/>
          </p:cNvSpPr>
          <p:nvPr/>
        </p:nvSpPr>
        <p:spPr>
          <a:xfrm>
            <a:off x="304800" y="947737"/>
            <a:ext cx="11582400" cy="5506720"/>
          </a:xfrm>
          <a:prstGeom prst="rect">
            <a:avLst/>
          </a:prstGeom>
        </p:spPr>
        <p:txBody>
          <a:bodyPr>
            <a:normAutofit fontScale="92500"/>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sz="2800" dirty="0"/>
              <a:t>Las preocupaciones relacionadas con la Pandemia persisten en el corto plazo </a:t>
            </a:r>
          </a:p>
          <a:p>
            <a:pPr lvl="2">
              <a:buFontTx/>
              <a:buChar char="-"/>
            </a:pPr>
            <a:r>
              <a:rPr lang="es-MX" sz="2800" dirty="0"/>
              <a:t>La 5a ola de la variante </a:t>
            </a:r>
            <a:r>
              <a:rPr lang="es-MX" sz="2800" dirty="0" err="1"/>
              <a:t>Omicron</a:t>
            </a:r>
            <a:r>
              <a:rPr lang="es-MX" sz="2800" dirty="0"/>
              <a:t> continua con muchos contagios.</a:t>
            </a:r>
          </a:p>
          <a:p>
            <a:pPr lvl="2">
              <a:buFontTx/>
              <a:buChar char="-"/>
            </a:pPr>
            <a:r>
              <a:rPr lang="es-MX" sz="2800" dirty="0"/>
              <a:t>El espectro de nuevos brotes, está en cada esquina. Viruela Símica o Viruela del Mono (Declarada emergencia publica por la OMS)</a:t>
            </a:r>
          </a:p>
          <a:p>
            <a:pPr lvl="2">
              <a:buFontTx/>
              <a:buChar char="-"/>
            </a:pPr>
            <a:r>
              <a:rPr lang="es-MX" sz="2800" dirty="0"/>
              <a:t>La imposibilidad de vacunar a toda la población; Las personas que no quieren vacunarse.</a:t>
            </a:r>
          </a:p>
          <a:p>
            <a:pPr lvl="2">
              <a:buFontTx/>
              <a:buChar char="-"/>
            </a:pPr>
            <a:r>
              <a:rPr lang="es-MX" sz="2800" dirty="0"/>
              <a:t>Nuevas vacunas que no incluyan otras variantes. </a:t>
            </a:r>
          </a:p>
          <a:p>
            <a:pPr lvl="2">
              <a:buFontTx/>
              <a:buChar char="-"/>
            </a:pPr>
            <a:r>
              <a:rPr lang="es-MX" sz="2800" dirty="0"/>
              <a:t>Desempeño de los gobiernos.</a:t>
            </a:r>
          </a:p>
          <a:p>
            <a:pPr lvl="2">
              <a:buFontTx/>
              <a:buChar char="-"/>
            </a:pPr>
            <a:r>
              <a:rPr lang="es-MX" sz="2800" dirty="0"/>
              <a:t>Impacto en el desempeño de los negocios.</a:t>
            </a:r>
          </a:p>
          <a:p>
            <a:pPr lvl="2">
              <a:buFontTx/>
              <a:buChar char="-"/>
            </a:pPr>
            <a:r>
              <a:rPr lang="es-MX" sz="2800" dirty="0"/>
              <a:t>Impacto en las cadenas de distribución.</a:t>
            </a:r>
          </a:p>
          <a:p>
            <a:pPr lvl="2">
              <a:buFontTx/>
              <a:buChar char="-"/>
            </a:pPr>
            <a:r>
              <a:rPr lang="es-MX" sz="2800" dirty="0"/>
              <a:t>El cubrebocas/mascarilla ¿hasta cuándo?</a:t>
            </a:r>
          </a:p>
        </p:txBody>
      </p:sp>
      <p:sp>
        <p:nvSpPr>
          <p:cNvPr id="6" name="Slide Number Placeholder 5">
            <a:extLst>
              <a:ext uri="{FF2B5EF4-FFF2-40B4-BE49-F238E27FC236}">
                <a16:creationId xmlns:a16="http://schemas.microsoft.com/office/drawing/2014/main" id="{C859148D-A26D-4512-ABC0-14214543A934}"/>
              </a:ext>
            </a:extLst>
          </p:cNvPr>
          <p:cNvSpPr txBox="1">
            <a:spLocks/>
          </p:cNvSpPr>
          <p:nvPr/>
        </p:nvSpPr>
        <p:spPr>
          <a:xfrm>
            <a:off x="111760" y="6343014"/>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12</a:t>
            </a:fld>
            <a:endParaRPr lang="en-US" sz="1000" b="1" dirty="0">
              <a:solidFill>
                <a:schemeClr val="tx1">
                  <a:tint val="75000"/>
                </a:schemeClr>
              </a:solidFill>
            </a:endParaRPr>
          </a:p>
        </p:txBody>
      </p:sp>
    </p:spTree>
    <p:extLst>
      <p:ext uri="{BB962C8B-B14F-4D97-AF65-F5344CB8AC3E}">
        <p14:creationId xmlns:p14="http://schemas.microsoft.com/office/powerpoint/2010/main" val="2746473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DD2ECA-A0A6-49D4-A714-6F350CD47624}"/>
              </a:ext>
            </a:extLst>
          </p:cNvPr>
          <p:cNvPicPr>
            <a:picLocks noChangeAspect="1"/>
          </p:cNvPicPr>
          <p:nvPr/>
        </p:nvPicPr>
        <p:blipFill>
          <a:blip r:embed="rId3"/>
          <a:stretch>
            <a:fillRect/>
          </a:stretch>
        </p:blipFill>
        <p:spPr>
          <a:xfrm rot="21123160">
            <a:off x="-31280" y="1085579"/>
            <a:ext cx="6382796" cy="2413040"/>
          </a:xfrm>
          <a:prstGeom prst="rect">
            <a:avLst/>
          </a:prstGeom>
        </p:spPr>
      </p:pic>
      <p:grpSp>
        <p:nvGrpSpPr>
          <p:cNvPr id="9" name="Group 8">
            <a:extLst>
              <a:ext uri="{FF2B5EF4-FFF2-40B4-BE49-F238E27FC236}">
                <a16:creationId xmlns:a16="http://schemas.microsoft.com/office/drawing/2014/main" id="{ABB4812A-44F1-8F47-BB6A-CE267D9A55DA}"/>
              </a:ext>
            </a:extLst>
          </p:cNvPr>
          <p:cNvGrpSpPr/>
          <p:nvPr/>
        </p:nvGrpSpPr>
        <p:grpSpPr>
          <a:xfrm>
            <a:off x="419290" y="3692566"/>
            <a:ext cx="2290351" cy="2452976"/>
            <a:chOff x="1056705" y="2689936"/>
            <a:chExt cx="3463208" cy="3428183"/>
          </a:xfrm>
        </p:grpSpPr>
        <p:pic>
          <p:nvPicPr>
            <p:cNvPr id="6" name="Picture 5">
              <a:extLst>
                <a:ext uri="{FF2B5EF4-FFF2-40B4-BE49-F238E27FC236}">
                  <a16:creationId xmlns:a16="http://schemas.microsoft.com/office/drawing/2014/main" id="{3FDC616B-1AB0-47CE-9272-1F05541C3741}"/>
                </a:ext>
              </a:extLst>
            </p:cNvPr>
            <p:cNvPicPr>
              <a:picLocks noChangeAspect="1"/>
            </p:cNvPicPr>
            <p:nvPr/>
          </p:nvPicPr>
          <p:blipFill>
            <a:blip r:embed="rId4"/>
            <a:stretch>
              <a:fillRect/>
            </a:stretch>
          </p:blipFill>
          <p:spPr>
            <a:xfrm>
              <a:off x="1056705" y="2689936"/>
              <a:ext cx="3463208" cy="3428183"/>
            </a:xfrm>
            <a:prstGeom prst="rect">
              <a:avLst/>
            </a:prstGeom>
          </p:spPr>
        </p:pic>
        <p:sp>
          <p:nvSpPr>
            <p:cNvPr id="7" name="Rectangle 6">
              <a:extLst>
                <a:ext uri="{FF2B5EF4-FFF2-40B4-BE49-F238E27FC236}">
                  <a16:creationId xmlns:a16="http://schemas.microsoft.com/office/drawing/2014/main" id="{BE96B21A-42F4-914B-8143-F91351B1B89C}"/>
                </a:ext>
              </a:extLst>
            </p:cNvPr>
            <p:cNvSpPr/>
            <p:nvPr/>
          </p:nvSpPr>
          <p:spPr>
            <a:xfrm>
              <a:off x="2895600" y="2717800"/>
              <a:ext cx="1612900" cy="513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5" name="Picture 4">
            <a:extLst>
              <a:ext uri="{FF2B5EF4-FFF2-40B4-BE49-F238E27FC236}">
                <a16:creationId xmlns:a16="http://schemas.microsoft.com/office/drawing/2014/main" id="{9E3CF307-EB3D-489B-B9DF-99945A999347}"/>
              </a:ext>
            </a:extLst>
          </p:cNvPr>
          <p:cNvPicPr>
            <a:picLocks noChangeAspect="1"/>
          </p:cNvPicPr>
          <p:nvPr/>
        </p:nvPicPr>
        <p:blipFill>
          <a:blip r:embed="rId5"/>
          <a:stretch>
            <a:fillRect/>
          </a:stretch>
        </p:blipFill>
        <p:spPr>
          <a:xfrm rot="249693">
            <a:off x="3361114" y="4131157"/>
            <a:ext cx="3836383" cy="2552996"/>
          </a:xfrm>
          <a:prstGeom prst="rect">
            <a:avLst/>
          </a:prstGeom>
        </p:spPr>
      </p:pic>
      <p:grpSp>
        <p:nvGrpSpPr>
          <p:cNvPr id="11" name="Group 10">
            <a:extLst>
              <a:ext uri="{FF2B5EF4-FFF2-40B4-BE49-F238E27FC236}">
                <a16:creationId xmlns:a16="http://schemas.microsoft.com/office/drawing/2014/main" id="{4F5BC47F-EF13-4F4B-A764-4A06FF0A5A5D}"/>
              </a:ext>
            </a:extLst>
          </p:cNvPr>
          <p:cNvGrpSpPr/>
          <p:nvPr/>
        </p:nvGrpSpPr>
        <p:grpSpPr>
          <a:xfrm>
            <a:off x="8827176" y="2430833"/>
            <a:ext cx="3283544" cy="4102503"/>
            <a:chOff x="5809736" y="2217417"/>
            <a:chExt cx="4505518" cy="4102503"/>
          </a:xfrm>
        </p:grpSpPr>
        <p:pic>
          <p:nvPicPr>
            <p:cNvPr id="10" name="Picture 9">
              <a:extLst>
                <a:ext uri="{FF2B5EF4-FFF2-40B4-BE49-F238E27FC236}">
                  <a16:creationId xmlns:a16="http://schemas.microsoft.com/office/drawing/2014/main" id="{09A85CB3-F843-47DC-8495-E3F5B158274A}"/>
                </a:ext>
              </a:extLst>
            </p:cNvPr>
            <p:cNvPicPr>
              <a:picLocks noChangeAspect="1"/>
            </p:cNvPicPr>
            <p:nvPr/>
          </p:nvPicPr>
          <p:blipFill>
            <a:blip r:embed="rId6"/>
            <a:stretch>
              <a:fillRect/>
            </a:stretch>
          </p:blipFill>
          <p:spPr>
            <a:xfrm rot="21374414">
              <a:off x="6213324" y="3793677"/>
              <a:ext cx="3412000" cy="2526243"/>
            </a:xfrm>
            <a:prstGeom prst="rect">
              <a:avLst/>
            </a:prstGeom>
          </p:spPr>
        </p:pic>
        <p:pic>
          <p:nvPicPr>
            <p:cNvPr id="12" name="Picture 11">
              <a:extLst>
                <a:ext uri="{FF2B5EF4-FFF2-40B4-BE49-F238E27FC236}">
                  <a16:creationId xmlns:a16="http://schemas.microsoft.com/office/drawing/2014/main" id="{81F8CFDB-C46F-48C2-B220-BD9CF354EB51}"/>
                </a:ext>
              </a:extLst>
            </p:cNvPr>
            <p:cNvPicPr>
              <a:picLocks noChangeAspect="1"/>
            </p:cNvPicPr>
            <p:nvPr/>
          </p:nvPicPr>
          <p:blipFill>
            <a:blip r:embed="rId7"/>
            <a:stretch>
              <a:fillRect/>
            </a:stretch>
          </p:blipFill>
          <p:spPr>
            <a:xfrm rot="21388645">
              <a:off x="5809736" y="2217417"/>
              <a:ext cx="4505518" cy="603976"/>
            </a:xfrm>
            <a:prstGeom prst="rect">
              <a:avLst/>
            </a:prstGeom>
          </p:spPr>
        </p:pic>
      </p:grpSp>
      <p:sp>
        <p:nvSpPr>
          <p:cNvPr id="13" name="Title 2">
            <a:extLst>
              <a:ext uri="{FF2B5EF4-FFF2-40B4-BE49-F238E27FC236}">
                <a16:creationId xmlns:a16="http://schemas.microsoft.com/office/drawing/2014/main" id="{67AE01CA-F9A2-47EF-9BFE-243B205F4D1C}"/>
              </a:ext>
            </a:extLst>
          </p:cNvPr>
          <p:cNvSpPr txBox="1">
            <a:spLocks/>
          </p:cNvSpPr>
          <p:nvPr/>
        </p:nvSpPr>
        <p:spPr>
          <a:xfrm>
            <a:off x="1162974" y="324664"/>
            <a:ext cx="9413586" cy="473074"/>
          </a:xfrm>
          <a:prstGeom prst="rect">
            <a:avLst/>
          </a:prstGeom>
        </p:spPr>
        <p:txBody>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COVID </a:t>
            </a:r>
            <a:r>
              <a:rPr lang="en-US" sz="2800" dirty="0" err="1">
                <a:latin typeface="Arial" charset="0"/>
                <a:cs typeface="Arial" charset="0"/>
              </a:rPr>
              <a:t>prolongado</a:t>
            </a:r>
            <a:r>
              <a:rPr lang="en-US" sz="2800" dirty="0">
                <a:latin typeface="Arial" charset="0"/>
                <a:cs typeface="Arial" charset="0"/>
              </a:rPr>
              <a:t> - </a:t>
            </a:r>
            <a:r>
              <a:rPr lang="en-US" sz="2800" dirty="0" err="1">
                <a:latin typeface="Arial" charset="0"/>
                <a:cs typeface="Arial" charset="0"/>
              </a:rPr>
              <a:t>Impacto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salud</a:t>
            </a:r>
            <a:r>
              <a:rPr lang="en-US" sz="2800" dirty="0">
                <a:latin typeface="Arial" charset="0"/>
                <a:cs typeface="Arial" charset="0"/>
              </a:rPr>
              <a:t> a largo </a:t>
            </a:r>
            <a:r>
              <a:rPr lang="en-US" sz="2800" dirty="0" err="1">
                <a:latin typeface="Arial" charset="0"/>
                <a:cs typeface="Arial" charset="0"/>
              </a:rPr>
              <a:t>plazo</a:t>
            </a:r>
            <a:endParaRPr lang="en-US" sz="2800" dirty="0">
              <a:latin typeface="Arial" charset="0"/>
              <a:cs typeface="Arial" charset="0"/>
            </a:endParaRPr>
          </a:p>
        </p:txBody>
      </p:sp>
      <p:pic>
        <p:nvPicPr>
          <p:cNvPr id="8" name="Picture 7">
            <a:extLst>
              <a:ext uri="{FF2B5EF4-FFF2-40B4-BE49-F238E27FC236}">
                <a16:creationId xmlns:a16="http://schemas.microsoft.com/office/drawing/2014/main" id="{C8BCB15F-29E1-4797-A8FD-74A39F0B3C36}"/>
              </a:ext>
            </a:extLst>
          </p:cNvPr>
          <p:cNvPicPr>
            <a:picLocks noChangeAspect="1"/>
          </p:cNvPicPr>
          <p:nvPr/>
        </p:nvPicPr>
        <p:blipFill>
          <a:blip r:embed="rId8"/>
          <a:stretch>
            <a:fillRect/>
          </a:stretch>
        </p:blipFill>
        <p:spPr>
          <a:xfrm rot="897798">
            <a:off x="7184002" y="1366532"/>
            <a:ext cx="4554234" cy="1129965"/>
          </a:xfrm>
          <a:prstGeom prst="rect">
            <a:avLst/>
          </a:prstGeom>
        </p:spPr>
      </p:pic>
      <p:sp>
        <p:nvSpPr>
          <p:cNvPr id="14" name="TextBox 13">
            <a:extLst>
              <a:ext uri="{FF2B5EF4-FFF2-40B4-BE49-F238E27FC236}">
                <a16:creationId xmlns:a16="http://schemas.microsoft.com/office/drawing/2014/main" id="{1251A57B-5DE3-4525-88E9-062AC492DF79}"/>
              </a:ext>
            </a:extLst>
          </p:cNvPr>
          <p:cNvSpPr txBox="1"/>
          <p:nvPr/>
        </p:nvSpPr>
        <p:spPr>
          <a:xfrm>
            <a:off x="3435563" y="1057441"/>
            <a:ext cx="5376160" cy="2185214"/>
          </a:xfrm>
          <a:prstGeom prst="rect">
            <a:avLst/>
          </a:prstGeom>
          <a:solidFill>
            <a:schemeClr val="bg1">
              <a:lumMod val="75000"/>
            </a:scheme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solidFill>
                  <a:srgbClr val="C00000"/>
                </a:solidFill>
                <a:effectLst/>
                <a:uLnTx/>
                <a:uFillTx/>
                <a:latin typeface="Arial" panose="020B0604020202020204"/>
              </a:rPr>
              <a:t>“…Podemos de </a:t>
            </a:r>
            <a:r>
              <a:rPr kumimoji="0" lang="en-US" sz="2600" u="none" strike="noStrike" kern="1200" cap="none" spc="0" normalizeH="0" baseline="0" noProof="0" dirty="0" err="1">
                <a:ln>
                  <a:noFill/>
                </a:ln>
                <a:solidFill>
                  <a:srgbClr val="C00000"/>
                </a:solidFill>
                <a:effectLst/>
                <a:uLnTx/>
                <a:uFillTx/>
                <a:latin typeface="Arial" panose="020B0604020202020204"/>
              </a:rPr>
              <a:t>manera</a:t>
            </a:r>
            <a:r>
              <a:rPr kumimoji="0" lang="en-US" sz="2600" u="none" strike="noStrike" kern="1200" cap="none" spc="0" normalizeH="0" noProof="0" dirty="0">
                <a:ln>
                  <a:noFill/>
                </a:ln>
                <a:solidFill>
                  <a:srgbClr val="C00000"/>
                </a:solidFill>
                <a:effectLst/>
                <a:uLnTx/>
                <a:uFillTx/>
                <a:latin typeface="Arial" panose="020B0604020202020204"/>
              </a:rPr>
              <a:t> </a:t>
            </a:r>
            <a:r>
              <a:rPr kumimoji="0" lang="en-US" sz="2600" u="none" strike="noStrike" kern="1200" cap="none" spc="0" normalizeH="0" noProof="0" dirty="0" err="1">
                <a:ln>
                  <a:noFill/>
                </a:ln>
                <a:solidFill>
                  <a:srgbClr val="C00000"/>
                </a:solidFill>
                <a:effectLst/>
                <a:uLnTx/>
                <a:uFillTx/>
                <a:latin typeface="Arial" panose="020B0604020202020204"/>
              </a:rPr>
              <a:t>conservadora</a:t>
            </a:r>
            <a:r>
              <a:rPr kumimoji="0" lang="en-US" sz="2600" u="none" strike="noStrike" kern="1200" cap="none" spc="0" normalizeH="0" noProof="0" dirty="0">
                <a:ln>
                  <a:noFill/>
                </a:ln>
                <a:solidFill>
                  <a:srgbClr val="C00000"/>
                </a:solidFill>
                <a:effectLst/>
                <a:uLnTx/>
                <a:uFillTx/>
                <a:latin typeface="Arial" panose="020B0604020202020204"/>
              </a:rPr>
              <a:t> </a:t>
            </a:r>
            <a:r>
              <a:rPr kumimoji="0" lang="en-US" sz="2600" u="none" strike="noStrike" kern="1200" cap="none" spc="0" normalizeH="0" noProof="0" dirty="0" err="1">
                <a:ln>
                  <a:noFill/>
                </a:ln>
                <a:solidFill>
                  <a:srgbClr val="C00000"/>
                </a:solidFill>
                <a:effectLst/>
                <a:uLnTx/>
                <a:uFillTx/>
                <a:latin typeface="Arial" panose="020B0604020202020204"/>
              </a:rPr>
              <a:t>esperar</a:t>
            </a:r>
            <a:r>
              <a:rPr kumimoji="0" lang="en-US" sz="2600" u="none" strike="noStrike" kern="1200" cap="none" spc="0" normalizeH="0" noProof="0" dirty="0">
                <a:ln>
                  <a:noFill/>
                </a:ln>
                <a:solidFill>
                  <a:srgbClr val="C00000"/>
                </a:solidFill>
                <a:effectLst/>
                <a:uLnTx/>
                <a:uFillTx/>
                <a:latin typeface="Arial" panose="020B0604020202020204"/>
              </a:rPr>
              <a:t> </a:t>
            </a:r>
            <a:r>
              <a:rPr kumimoji="0" lang="en-US" sz="2600" b="1" u="sng" strike="noStrike" kern="1200" cap="none" spc="0" normalizeH="0" baseline="0" noProof="0" dirty="0">
                <a:ln>
                  <a:noFill/>
                </a:ln>
                <a:solidFill>
                  <a:srgbClr val="C00000"/>
                </a:solidFill>
                <a:effectLst/>
                <a:uLnTx/>
                <a:uFillTx/>
                <a:latin typeface="Arial" panose="020B0604020202020204"/>
              </a:rPr>
              <a:t>15 </a:t>
            </a:r>
            <a:r>
              <a:rPr kumimoji="0" lang="en-US" sz="2600" b="1" u="sng" strike="noStrike" kern="1200" cap="none" spc="0" normalizeH="0" baseline="0" noProof="0" dirty="0" err="1">
                <a:ln>
                  <a:noFill/>
                </a:ln>
                <a:solidFill>
                  <a:srgbClr val="C00000"/>
                </a:solidFill>
                <a:effectLst/>
                <a:uLnTx/>
                <a:uFillTx/>
                <a:latin typeface="Arial" panose="020B0604020202020204"/>
              </a:rPr>
              <a:t>millones</a:t>
            </a:r>
            <a:r>
              <a:rPr kumimoji="0" lang="en-US" sz="2600" b="1" u="sng" strike="noStrike" kern="1200" cap="none" spc="0" normalizeH="0" baseline="0" noProof="0" dirty="0">
                <a:ln>
                  <a:noFill/>
                </a:ln>
                <a:solidFill>
                  <a:srgbClr val="C00000"/>
                </a:solidFill>
                <a:effectLst/>
                <a:uLnTx/>
                <a:uFillTx/>
                <a:latin typeface="Arial" panose="020B0604020202020204"/>
              </a:rPr>
              <a:t> de </a:t>
            </a:r>
            <a:r>
              <a:rPr kumimoji="0" lang="en-US" sz="2600" b="1" u="sng" strike="noStrike" kern="1200" cap="none" spc="0" normalizeH="0" baseline="0" noProof="0" dirty="0" err="1">
                <a:ln>
                  <a:noFill/>
                </a:ln>
                <a:solidFill>
                  <a:srgbClr val="C00000"/>
                </a:solidFill>
                <a:effectLst/>
                <a:uLnTx/>
                <a:uFillTx/>
                <a:latin typeface="Arial" panose="020B0604020202020204"/>
              </a:rPr>
              <a:t>casos</a:t>
            </a:r>
            <a:r>
              <a:rPr kumimoji="0" lang="en-US" sz="2600" u="none" strike="noStrike" kern="1200" cap="none" spc="0" normalizeH="0" noProof="0" dirty="0">
                <a:ln>
                  <a:noFill/>
                </a:ln>
                <a:solidFill>
                  <a:srgbClr val="C00000"/>
                </a:solidFill>
                <a:effectLst/>
                <a:uLnTx/>
                <a:uFillTx/>
                <a:latin typeface="Arial" panose="020B0604020202020204"/>
              </a:rPr>
              <a:t> de Covid </a:t>
            </a:r>
            <a:r>
              <a:rPr lang="en-US" sz="2600" dirty="0" err="1">
                <a:solidFill>
                  <a:srgbClr val="C00000"/>
                </a:solidFill>
                <a:latin typeface="Arial" panose="020B0604020202020204"/>
              </a:rPr>
              <a:t>Prolongado</a:t>
            </a:r>
            <a:r>
              <a:rPr lang="en-US" sz="2600" dirty="0">
                <a:solidFill>
                  <a:srgbClr val="C00000"/>
                </a:solidFill>
                <a:latin typeface="Arial" panose="020B0604020202020204"/>
              </a:rPr>
              <a:t> </a:t>
            </a:r>
            <a:r>
              <a:rPr lang="en-US" sz="2600" dirty="0" err="1">
                <a:solidFill>
                  <a:srgbClr val="C00000"/>
                </a:solidFill>
                <a:latin typeface="Arial" panose="020B0604020202020204"/>
              </a:rPr>
              <a:t>resultantes</a:t>
            </a:r>
            <a:r>
              <a:rPr lang="en-US" sz="2600" dirty="0">
                <a:solidFill>
                  <a:srgbClr val="C00000"/>
                </a:solidFill>
                <a:latin typeface="Arial" panose="020B0604020202020204"/>
              </a:rPr>
              <a:t> de </a:t>
            </a:r>
            <a:r>
              <a:rPr lang="en-US" sz="2600" dirty="0" err="1">
                <a:solidFill>
                  <a:srgbClr val="C00000"/>
                </a:solidFill>
                <a:latin typeface="Arial" panose="020B0604020202020204"/>
              </a:rPr>
              <a:t>esta</a:t>
            </a:r>
            <a:r>
              <a:rPr lang="en-US" sz="2600" dirty="0">
                <a:solidFill>
                  <a:srgbClr val="C00000"/>
                </a:solidFill>
                <a:latin typeface="Arial" panose="020B0604020202020204"/>
              </a:rPr>
              <a:t> </a:t>
            </a:r>
            <a:r>
              <a:rPr lang="en-US" sz="2600" dirty="0" err="1">
                <a:solidFill>
                  <a:srgbClr val="C00000"/>
                </a:solidFill>
                <a:latin typeface="Arial" panose="020B0604020202020204"/>
              </a:rPr>
              <a:t>Pandemia</a:t>
            </a:r>
            <a:r>
              <a:rPr kumimoji="0" lang="en-US" sz="2600" u="none" strike="noStrike" kern="1200" cap="none" spc="0" normalizeH="0" baseline="0" noProof="0" dirty="0">
                <a:ln>
                  <a:noFill/>
                </a:ln>
                <a:solidFill>
                  <a:srgbClr val="C00000"/>
                </a:solidFill>
                <a:effectLst/>
                <a:uLnTx/>
                <a:uFillTx/>
                <a:latin typeface="Arial" panose="020B0604020202020204"/>
              </a:rPr>
              <a:t>”</a:t>
            </a:r>
          </a:p>
        </p:txBody>
      </p:sp>
      <p:sp>
        <p:nvSpPr>
          <p:cNvPr id="15" name="TextBox 14">
            <a:extLst>
              <a:ext uri="{FF2B5EF4-FFF2-40B4-BE49-F238E27FC236}">
                <a16:creationId xmlns:a16="http://schemas.microsoft.com/office/drawing/2014/main" id="{5D9C7E90-562F-48E1-87EB-43D8CBBEC26B}"/>
              </a:ext>
            </a:extLst>
          </p:cNvPr>
          <p:cNvSpPr txBox="1"/>
          <p:nvPr/>
        </p:nvSpPr>
        <p:spPr>
          <a:xfrm>
            <a:off x="3150849" y="3692566"/>
            <a:ext cx="5376160" cy="2185214"/>
          </a:xfrm>
          <a:prstGeom prst="rect">
            <a:avLst/>
          </a:prstGeom>
          <a:solidFill>
            <a:schemeClr val="bg1">
              <a:lumMod val="75000"/>
            </a:schemeClr>
          </a:solidFill>
        </p:spPr>
        <p:txBody>
          <a:bodyPr wrap="square" lIns="182880" tIns="91440" rIns="18288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spc="0" normalizeH="0" baseline="0" noProof="0" dirty="0">
                <a:ln>
                  <a:noFill/>
                </a:ln>
                <a:solidFill>
                  <a:srgbClr val="C00000"/>
                </a:solidFill>
                <a:effectLst/>
                <a:uLnTx/>
                <a:uFillTx/>
                <a:latin typeface="Arial" panose="020B0604020202020204"/>
              </a:rPr>
              <a:t>“La resaca sin fin del Coronavirus</a:t>
            </a:r>
            <a:r>
              <a:rPr kumimoji="0" lang="en-US" sz="2600" u="none" strike="noStrike" kern="1200" cap="none" spc="0" normalizeH="0" noProof="0" dirty="0">
                <a:ln>
                  <a:noFill/>
                </a:ln>
                <a:solidFill>
                  <a:srgbClr val="C00000"/>
                </a:solidFill>
                <a:effectLst/>
                <a:uLnTx/>
                <a:uFillTx/>
                <a:latin typeface="Arial" panose="020B0604020202020204"/>
              </a:rPr>
              <a:t> que </a:t>
            </a:r>
            <a:r>
              <a:rPr kumimoji="0" lang="en-US" sz="2600" u="none" strike="noStrike" kern="1200" cap="none" spc="0" normalizeH="0" noProof="0" dirty="0" err="1">
                <a:ln>
                  <a:noFill/>
                </a:ln>
                <a:solidFill>
                  <a:srgbClr val="C00000"/>
                </a:solidFill>
                <a:effectLst/>
                <a:uLnTx/>
                <a:uFillTx/>
                <a:latin typeface="Arial" panose="020B0604020202020204"/>
              </a:rPr>
              <a:t>afecta</a:t>
            </a:r>
            <a:r>
              <a:rPr kumimoji="0" lang="en-US" sz="2600" u="none" strike="noStrike" kern="1200" cap="none" spc="0" normalizeH="0" noProof="0" dirty="0">
                <a:ln>
                  <a:noFill/>
                </a:ln>
                <a:solidFill>
                  <a:srgbClr val="C00000"/>
                </a:solidFill>
                <a:effectLst/>
                <a:uLnTx/>
                <a:uFillTx/>
                <a:latin typeface="Arial" panose="020B0604020202020204"/>
              </a:rPr>
              <a:t> a </a:t>
            </a:r>
            <a:r>
              <a:rPr kumimoji="0" lang="en-US" sz="2600" u="none" strike="noStrike" kern="1200" cap="none" spc="0" normalizeH="0" noProof="0" dirty="0" err="1">
                <a:ln>
                  <a:noFill/>
                </a:ln>
                <a:solidFill>
                  <a:srgbClr val="C00000"/>
                </a:solidFill>
                <a:effectLst/>
                <a:uLnTx/>
                <a:uFillTx/>
                <a:latin typeface="Arial" panose="020B0604020202020204"/>
              </a:rPr>
              <a:t>millones</a:t>
            </a:r>
            <a:r>
              <a:rPr kumimoji="0" lang="en-US" sz="2600" u="none" strike="noStrike" kern="1200" cap="none" spc="0" normalizeH="0" noProof="0" dirty="0">
                <a:ln>
                  <a:noFill/>
                </a:ln>
                <a:solidFill>
                  <a:srgbClr val="C00000"/>
                </a:solidFill>
                <a:effectLst/>
                <a:uLnTx/>
                <a:uFillTx/>
                <a:latin typeface="Arial" panose="020B0604020202020204"/>
              </a:rPr>
              <a:t>: </a:t>
            </a:r>
            <a:r>
              <a:rPr kumimoji="0" lang="en-US" sz="2600" b="1" u="sng" strike="noStrike" kern="1200" cap="none" spc="0" normalizeH="0" noProof="0" dirty="0">
                <a:ln>
                  <a:noFill/>
                </a:ln>
                <a:solidFill>
                  <a:srgbClr val="C00000"/>
                </a:solidFill>
                <a:effectLst/>
                <a:uLnTx/>
                <a:uFillTx/>
                <a:latin typeface="Arial" panose="020B0604020202020204"/>
              </a:rPr>
              <a:t>uno de </a:t>
            </a:r>
            <a:r>
              <a:rPr kumimoji="0" lang="en-US" sz="2600" b="1" u="sng" strike="noStrike" kern="1200" cap="none" spc="0" normalizeH="0" noProof="0" dirty="0" err="1">
                <a:ln>
                  <a:noFill/>
                </a:ln>
                <a:solidFill>
                  <a:srgbClr val="C00000"/>
                </a:solidFill>
                <a:effectLst/>
                <a:uLnTx/>
                <a:uFillTx/>
                <a:latin typeface="Arial" panose="020B0604020202020204"/>
              </a:rPr>
              <a:t>cada</a:t>
            </a:r>
            <a:r>
              <a:rPr kumimoji="0" lang="en-US" sz="2600" b="1" u="sng" strike="noStrike" kern="1200" cap="none" spc="0" normalizeH="0" noProof="0" dirty="0">
                <a:ln>
                  <a:noFill/>
                </a:ln>
                <a:solidFill>
                  <a:srgbClr val="C00000"/>
                </a:solidFill>
                <a:effectLst/>
                <a:uLnTx/>
                <a:uFillTx/>
                <a:latin typeface="Arial" panose="020B0604020202020204"/>
              </a:rPr>
              <a:t> </a:t>
            </a:r>
            <a:r>
              <a:rPr kumimoji="0" lang="en-US" sz="2600" b="1" u="sng" strike="noStrike" kern="1200" cap="none" spc="0" normalizeH="0" noProof="0" dirty="0" err="1">
                <a:ln>
                  <a:noFill/>
                </a:ln>
                <a:solidFill>
                  <a:srgbClr val="C00000"/>
                </a:solidFill>
                <a:effectLst/>
                <a:uLnTx/>
                <a:uFillTx/>
                <a:latin typeface="Arial" panose="020B0604020202020204"/>
              </a:rPr>
              <a:t>ocho</a:t>
            </a:r>
            <a:r>
              <a:rPr kumimoji="0" lang="en-US" sz="2600" b="1" u="sng" strike="noStrike" kern="1200" cap="none" spc="0" normalizeH="0" noProof="0" dirty="0">
                <a:ln>
                  <a:noFill/>
                </a:ln>
                <a:solidFill>
                  <a:srgbClr val="C00000"/>
                </a:solidFill>
                <a:effectLst/>
                <a:uLnTx/>
                <a:uFillTx/>
                <a:latin typeface="Arial" panose="020B0604020202020204"/>
              </a:rPr>
              <a:t> </a:t>
            </a:r>
            <a:r>
              <a:rPr kumimoji="0" lang="en-US" sz="2600" b="1" u="sng" strike="noStrike" kern="1200" cap="none" spc="0" normalizeH="0" noProof="0" dirty="0" err="1">
                <a:ln>
                  <a:noFill/>
                </a:ln>
                <a:solidFill>
                  <a:srgbClr val="C00000"/>
                </a:solidFill>
                <a:effectLst/>
                <a:uLnTx/>
                <a:uFillTx/>
                <a:latin typeface="Arial" panose="020B0604020202020204"/>
              </a:rPr>
              <a:t>infectados</a:t>
            </a:r>
            <a:r>
              <a:rPr kumimoji="0" lang="en-US" sz="2600" b="1" u="sng" strike="noStrike" kern="1200" cap="none" spc="0" normalizeH="0" noProof="0" dirty="0">
                <a:ln>
                  <a:noFill/>
                </a:ln>
                <a:solidFill>
                  <a:srgbClr val="C00000"/>
                </a:solidFill>
                <a:effectLst/>
                <a:uLnTx/>
                <a:uFillTx/>
                <a:latin typeface="Arial" panose="020B0604020202020204"/>
              </a:rPr>
              <a:t> </a:t>
            </a:r>
            <a:r>
              <a:rPr kumimoji="0" lang="en-US" sz="2600" u="none" strike="noStrike" kern="1200" cap="none" spc="0" normalizeH="0" noProof="0" dirty="0" err="1">
                <a:ln>
                  <a:noFill/>
                </a:ln>
                <a:solidFill>
                  <a:srgbClr val="C00000"/>
                </a:solidFill>
                <a:effectLst/>
                <a:uLnTx/>
                <a:uFillTx/>
                <a:latin typeface="Arial" panose="020B0604020202020204"/>
              </a:rPr>
              <a:t>tiene</a:t>
            </a:r>
            <a:r>
              <a:rPr kumimoji="0" lang="en-US" sz="2600" u="none" strike="noStrike" kern="1200" cap="none" spc="0" normalizeH="0" noProof="0" dirty="0">
                <a:ln>
                  <a:noFill/>
                </a:ln>
                <a:solidFill>
                  <a:srgbClr val="C00000"/>
                </a:solidFill>
                <a:effectLst/>
                <a:uLnTx/>
                <a:uFillTx/>
                <a:latin typeface="Arial" panose="020B0604020202020204"/>
              </a:rPr>
              <a:t> </a:t>
            </a:r>
            <a:r>
              <a:rPr kumimoji="0" lang="en-US" sz="2600" u="none" strike="noStrike" kern="1200" cap="none" spc="0" normalizeH="0" noProof="0" dirty="0" err="1">
                <a:ln>
                  <a:noFill/>
                </a:ln>
                <a:solidFill>
                  <a:srgbClr val="C00000"/>
                </a:solidFill>
                <a:effectLst/>
                <a:uLnTx/>
                <a:uFillTx/>
                <a:latin typeface="Arial" panose="020B0604020202020204"/>
              </a:rPr>
              <a:t>síntomas</a:t>
            </a:r>
            <a:r>
              <a:rPr kumimoji="0" lang="en-US" sz="2600" u="none" strike="noStrike" kern="1200" cap="none" spc="0" normalizeH="0" noProof="0" dirty="0">
                <a:ln>
                  <a:noFill/>
                </a:ln>
                <a:solidFill>
                  <a:srgbClr val="C00000"/>
                </a:solidFill>
                <a:effectLst/>
                <a:uLnTx/>
                <a:uFillTx/>
                <a:latin typeface="Arial" panose="020B0604020202020204"/>
              </a:rPr>
              <a:t> </a:t>
            </a:r>
            <a:r>
              <a:rPr kumimoji="0" lang="en-US" sz="2600" u="none" strike="noStrike" kern="1200" cap="none" spc="0" normalizeH="0" noProof="0" dirty="0" err="1">
                <a:ln>
                  <a:noFill/>
                </a:ln>
                <a:solidFill>
                  <a:srgbClr val="C00000"/>
                </a:solidFill>
                <a:effectLst/>
                <a:uLnTx/>
                <a:uFillTx/>
                <a:latin typeface="Arial" panose="020B0604020202020204"/>
              </a:rPr>
              <a:t>prolongados</a:t>
            </a:r>
            <a:r>
              <a:rPr kumimoji="0" lang="en-US" sz="2600" u="none" strike="noStrike" kern="1200" cap="none" spc="0" normalizeH="0" baseline="0" noProof="0" dirty="0">
                <a:ln>
                  <a:noFill/>
                </a:ln>
                <a:solidFill>
                  <a:srgbClr val="C00000"/>
                </a:solidFill>
                <a:effectLst/>
                <a:uLnTx/>
                <a:uFillTx/>
                <a:latin typeface="Arial" panose="020B0604020202020204"/>
              </a:rPr>
              <a:t>” – </a:t>
            </a:r>
            <a:r>
              <a:rPr kumimoji="0" lang="en-US" sz="2600" u="none" strike="noStrike" kern="1200" cap="none" spc="0" normalizeH="0" baseline="0" noProof="0" dirty="0" err="1">
                <a:ln>
                  <a:noFill/>
                </a:ln>
                <a:solidFill>
                  <a:srgbClr val="C00000"/>
                </a:solidFill>
                <a:effectLst/>
                <a:uLnTx/>
                <a:uFillTx/>
                <a:latin typeface="Arial" panose="020B0604020202020204"/>
              </a:rPr>
              <a:t>Problema</a:t>
            </a:r>
            <a:r>
              <a:rPr kumimoji="0" lang="en-US" sz="2600" u="none" strike="noStrike" kern="1200" cap="none" spc="0" normalizeH="0" noProof="0" dirty="0">
                <a:ln>
                  <a:noFill/>
                </a:ln>
                <a:solidFill>
                  <a:srgbClr val="C00000"/>
                </a:solidFill>
                <a:effectLst/>
                <a:uLnTx/>
                <a:uFillTx/>
                <a:latin typeface="Arial" panose="020B0604020202020204"/>
              </a:rPr>
              <a:t> de </a:t>
            </a:r>
            <a:r>
              <a:rPr kumimoji="0" lang="en-US" sz="2600" u="none" strike="noStrike" kern="1200" cap="none" spc="0" normalizeH="0" noProof="0" dirty="0" err="1">
                <a:ln>
                  <a:noFill/>
                </a:ln>
                <a:solidFill>
                  <a:srgbClr val="C00000"/>
                </a:solidFill>
                <a:effectLst/>
                <a:uLnTx/>
                <a:uFillTx/>
                <a:latin typeface="Arial" panose="020B0604020202020204"/>
              </a:rPr>
              <a:t>Salud</a:t>
            </a:r>
            <a:r>
              <a:rPr kumimoji="0" lang="en-US" sz="2600" u="none" strike="noStrike" kern="1200" cap="none" spc="0" normalizeH="0" noProof="0" dirty="0">
                <a:ln>
                  <a:noFill/>
                </a:ln>
                <a:solidFill>
                  <a:srgbClr val="C00000"/>
                </a:solidFill>
                <a:effectLst/>
                <a:uLnTx/>
                <a:uFillTx/>
                <a:latin typeface="Arial" panose="020B0604020202020204"/>
              </a:rPr>
              <a:t> “URGENTE</a:t>
            </a:r>
            <a:r>
              <a:rPr lang="en-US" sz="2600" dirty="0">
                <a:solidFill>
                  <a:srgbClr val="C00000"/>
                </a:solidFill>
                <a:latin typeface="Arial" panose="020B0604020202020204"/>
              </a:rPr>
              <a:t>”</a:t>
            </a:r>
            <a:endParaRPr kumimoji="0" lang="en-US" sz="2600" u="none" strike="noStrike" kern="1200" cap="none" spc="0" normalizeH="0" baseline="0" noProof="0" dirty="0">
              <a:ln>
                <a:noFill/>
              </a:ln>
              <a:solidFill>
                <a:srgbClr val="C00000"/>
              </a:solidFill>
              <a:effectLst/>
              <a:uLnTx/>
              <a:uFillTx/>
              <a:latin typeface="Arial" panose="020B0604020202020204"/>
            </a:endParaRPr>
          </a:p>
        </p:txBody>
      </p:sp>
      <p:sp>
        <p:nvSpPr>
          <p:cNvPr id="16" name="Slide Number Placeholder 15">
            <a:extLst>
              <a:ext uri="{FF2B5EF4-FFF2-40B4-BE49-F238E27FC236}">
                <a16:creationId xmlns:a16="http://schemas.microsoft.com/office/drawing/2014/main" id="{B102AB19-195E-4A3E-BE50-185784927467}"/>
              </a:ext>
            </a:extLst>
          </p:cNvPr>
          <p:cNvSpPr>
            <a:spLocks noGrp="1"/>
          </p:cNvSpPr>
          <p:nvPr>
            <p:ph type="sldNum" sz="quarter" idx="11"/>
          </p:nvPr>
        </p:nvSpPr>
        <p:spPr/>
        <p:txBody>
          <a:bodyPr/>
          <a:lstStyle/>
          <a:p>
            <a:fld id="{649DDBF6-DE93-5143-A5B9-B4FB4E725249}" type="slidenum">
              <a:rPr lang="en-US" smtClean="0"/>
              <a:pPr/>
              <a:t>13</a:t>
            </a:fld>
            <a:endParaRPr lang="en-US"/>
          </a:p>
        </p:txBody>
      </p:sp>
      <p:sp>
        <p:nvSpPr>
          <p:cNvPr id="17" name="Slide Number Placeholder 5">
            <a:extLst>
              <a:ext uri="{FF2B5EF4-FFF2-40B4-BE49-F238E27FC236}">
                <a16:creationId xmlns:a16="http://schemas.microsoft.com/office/drawing/2014/main" id="{0959459B-4240-428E-9585-9A3E82CA2A23}"/>
              </a:ext>
            </a:extLst>
          </p:cNvPr>
          <p:cNvSpPr txBox="1">
            <a:spLocks/>
          </p:cNvSpPr>
          <p:nvPr/>
        </p:nvSpPr>
        <p:spPr>
          <a:xfrm>
            <a:off x="0" y="6300202"/>
            <a:ext cx="539778" cy="365125"/>
          </a:xfrm>
          <a:prstGeom prst="rect">
            <a:avLst/>
          </a:prstGeom>
        </p:spPr>
        <p:txBody>
          <a:bodyPr vert="horz" lIns="91440" tIns="45720" rIns="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649DDBF6-DE93-5143-A5B9-B4FB4E725249}" type="slidenum">
              <a:rPr lang="en-US" sz="1000" b="1" smtClean="0"/>
              <a:pPr algn="l"/>
              <a:t>13</a:t>
            </a:fld>
            <a:endParaRPr lang="en-US" sz="1000" b="1" dirty="0"/>
          </a:p>
        </p:txBody>
      </p:sp>
      <p:sp>
        <p:nvSpPr>
          <p:cNvPr id="18" name="Footer Placeholder 4">
            <a:extLst>
              <a:ext uri="{FF2B5EF4-FFF2-40B4-BE49-F238E27FC236}">
                <a16:creationId xmlns:a16="http://schemas.microsoft.com/office/drawing/2014/main" id="{3A11B6B2-D1A0-4BFC-8DAF-27D144B85D8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77897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715934" y="361883"/>
            <a:ext cx="10236546" cy="473074"/>
          </a:xfrm>
        </p:spPr>
        <p:txBody>
          <a:bodyPr/>
          <a:lstStyle/>
          <a:p>
            <a:pPr algn="ctr" eaLnBrk="1" hangingPunct="1"/>
            <a:r>
              <a:rPr lang="en-US" sz="2800" dirty="0">
                <a:latin typeface="Arial" charset="0"/>
                <a:cs typeface="Arial" charset="0"/>
              </a:rPr>
              <a:t>COVID </a:t>
            </a:r>
            <a:r>
              <a:rPr lang="en-US" sz="2800" dirty="0" err="1">
                <a:latin typeface="Arial" charset="0"/>
                <a:cs typeface="Arial" charset="0"/>
              </a:rPr>
              <a:t>prolongado</a:t>
            </a:r>
            <a:r>
              <a:rPr lang="en-US" sz="2800" dirty="0">
                <a:latin typeface="Arial" charset="0"/>
                <a:cs typeface="Arial" charset="0"/>
              </a:rPr>
              <a:t> - </a:t>
            </a:r>
            <a:r>
              <a:rPr lang="en-US" sz="2800" dirty="0" err="1">
                <a:latin typeface="Arial" charset="0"/>
                <a:cs typeface="Arial" charset="0"/>
              </a:rPr>
              <a:t>Impacto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salud</a:t>
            </a:r>
            <a:r>
              <a:rPr lang="en-US" sz="2800" dirty="0">
                <a:latin typeface="Arial" charset="0"/>
                <a:cs typeface="Arial" charset="0"/>
              </a:rPr>
              <a:t> a largo </a:t>
            </a:r>
            <a:r>
              <a:rPr lang="en-US" sz="2800" dirty="0" err="1">
                <a:latin typeface="Arial" charset="0"/>
                <a:cs typeface="Arial" charset="0"/>
              </a:rPr>
              <a:t>plazo</a:t>
            </a:r>
            <a:endParaRPr lang="en-US" sz="2800" dirty="0">
              <a:latin typeface="Arial" charset="0"/>
              <a:cs typeface="Arial" charset="0"/>
            </a:endParaRPr>
          </a:p>
        </p:txBody>
      </p:sp>
      <p:sp>
        <p:nvSpPr>
          <p:cNvPr id="6" name="Footer Placeholder 4">
            <a:extLst>
              <a:ext uri="{FF2B5EF4-FFF2-40B4-BE49-F238E27FC236}">
                <a16:creationId xmlns:a16="http://schemas.microsoft.com/office/drawing/2014/main" id="{822CEFD5-32BE-4B4D-A2C8-F6D7973A891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5" name="Text Placeholder 1">
            <a:extLst>
              <a:ext uri="{FF2B5EF4-FFF2-40B4-BE49-F238E27FC236}">
                <a16:creationId xmlns:a16="http://schemas.microsoft.com/office/drawing/2014/main" id="{DF0671A4-7F0C-4142-82F5-06E02D256B0F}"/>
              </a:ext>
            </a:extLst>
          </p:cNvPr>
          <p:cNvSpPr txBox="1">
            <a:spLocks/>
          </p:cNvSpPr>
          <p:nvPr/>
        </p:nvSpPr>
        <p:spPr>
          <a:xfrm>
            <a:off x="519723" y="1231569"/>
            <a:ext cx="10766474" cy="4691711"/>
          </a:xfrm>
          <a:prstGeom prst="rect">
            <a:avLst/>
          </a:prstGeom>
        </p:spPr>
        <p:txBody>
          <a:bodyPr>
            <a:normAutofit lnSpcReduction="10000"/>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COVID prolongado o afecciones post-COVID, </a:t>
            </a:r>
            <a:r>
              <a:rPr lang="es-MX" b="1" u="sng" dirty="0"/>
              <a:t>es un conjunto continuo de problemas de salud, físicos y mentales, que pueden durar varios meses.</a:t>
            </a:r>
            <a:r>
              <a:rPr lang="es-MX" dirty="0"/>
              <a:t> Por lo general, es después de tres meses (12 semanas) de síntomas persistentes cuando se sospecha que un paciente tiene COVID prolongado.</a:t>
            </a:r>
          </a:p>
          <a:p>
            <a:endParaRPr lang="es-MX" dirty="0"/>
          </a:p>
          <a:p>
            <a:pPr fontAlgn="base"/>
            <a:r>
              <a:rPr lang="es-MX" b="1" u="sng" dirty="0"/>
              <a:t>Todavía estamos aprendiendo </a:t>
            </a:r>
            <a:r>
              <a:rPr lang="es-MX" dirty="0"/>
              <a:t>mucho sobre los efectos a corto y largo plazo de esta enfermedad. El COVID prolongado puede </a:t>
            </a:r>
            <a:r>
              <a:rPr lang="es-MX" b="1" u="sng" dirty="0"/>
              <a:t>interferir con la capacidad de una persona para realizar actividades cotidianas </a:t>
            </a:r>
            <a:r>
              <a:rPr lang="es-MX" dirty="0"/>
              <a:t>normales, como trabajar y las tareas del hogar. </a:t>
            </a:r>
          </a:p>
        </p:txBody>
      </p:sp>
      <p:sp>
        <p:nvSpPr>
          <p:cNvPr id="8" name="TextBox 7">
            <a:extLst>
              <a:ext uri="{FF2B5EF4-FFF2-40B4-BE49-F238E27FC236}">
                <a16:creationId xmlns:a16="http://schemas.microsoft.com/office/drawing/2014/main" id="{082D91F2-59CF-4060-85D1-84F3BE423C96}"/>
              </a:ext>
            </a:extLst>
          </p:cNvPr>
          <p:cNvSpPr txBox="1"/>
          <p:nvPr/>
        </p:nvSpPr>
        <p:spPr>
          <a:xfrm>
            <a:off x="6187440" y="6379446"/>
            <a:ext cx="5709920" cy="307777"/>
          </a:xfrm>
          <a:prstGeom prst="rect">
            <a:avLst/>
          </a:prstGeom>
          <a:noFill/>
        </p:spPr>
        <p:txBody>
          <a:bodyPr wrap="square">
            <a:spAutoFit/>
          </a:bodyPr>
          <a:lstStyle/>
          <a:p>
            <a:r>
              <a:rPr lang="es-ES" sz="1400" dirty="0"/>
              <a:t>https://www.umms.org/coronavirus/covid-espanol/covid-prolongado</a:t>
            </a:r>
          </a:p>
        </p:txBody>
      </p:sp>
      <p:sp>
        <p:nvSpPr>
          <p:cNvPr id="9" name="Slide Number Placeholder 5">
            <a:extLst>
              <a:ext uri="{FF2B5EF4-FFF2-40B4-BE49-F238E27FC236}">
                <a16:creationId xmlns:a16="http://schemas.microsoft.com/office/drawing/2014/main" id="{47A54C0F-4C9A-4922-A05C-86EBDA834EC2}"/>
              </a:ext>
            </a:extLst>
          </p:cNvPr>
          <p:cNvSpPr txBox="1">
            <a:spLocks/>
          </p:cNvSpPr>
          <p:nvPr/>
        </p:nvSpPr>
        <p:spPr>
          <a:xfrm>
            <a:off x="101600" y="635077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14</a:t>
            </a:fld>
            <a:endParaRPr lang="en-US" sz="1000" b="1" dirty="0">
              <a:solidFill>
                <a:schemeClr val="tx1">
                  <a:tint val="75000"/>
                </a:schemeClr>
              </a:solidFill>
            </a:endParaRPr>
          </a:p>
        </p:txBody>
      </p:sp>
    </p:spTree>
    <p:extLst>
      <p:ext uri="{BB962C8B-B14F-4D97-AF65-F5344CB8AC3E}">
        <p14:creationId xmlns:p14="http://schemas.microsoft.com/office/powerpoint/2010/main" val="3825555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715934" y="361883"/>
            <a:ext cx="10236546" cy="473074"/>
          </a:xfrm>
        </p:spPr>
        <p:txBody>
          <a:bodyPr/>
          <a:lstStyle/>
          <a:p>
            <a:pPr algn="ctr" eaLnBrk="1" hangingPunct="1"/>
            <a:r>
              <a:rPr lang="en-US" sz="2800" dirty="0">
                <a:latin typeface="Arial" charset="0"/>
                <a:cs typeface="Arial" charset="0"/>
              </a:rPr>
              <a:t>COVID </a:t>
            </a:r>
            <a:r>
              <a:rPr lang="en-US" sz="2800" dirty="0" err="1">
                <a:latin typeface="Arial" charset="0"/>
                <a:cs typeface="Arial" charset="0"/>
              </a:rPr>
              <a:t>prolongado</a:t>
            </a:r>
            <a:r>
              <a:rPr lang="en-US" sz="2800" dirty="0">
                <a:latin typeface="Arial" charset="0"/>
                <a:cs typeface="Arial" charset="0"/>
              </a:rPr>
              <a:t> - </a:t>
            </a:r>
            <a:r>
              <a:rPr lang="en-US" sz="2800" dirty="0" err="1">
                <a:latin typeface="Arial" charset="0"/>
                <a:cs typeface="Arial" charset="0"/>
              </a:rPr>
              <a:t>Impacto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salud</a:t>
            </a:r>
            <a:r>
              <a:rPr lang="en-US" sz="2800" dirty="0">
                <a:latin typeface="Arial" charset="0"/>
                <a:cs typeface="Arial" charset="0"/>
              </a:rPr>
              <a:t> a largo </a:t>
            </a:r>
            <a:r>
              <a:rPr lang="en-US" sz="2800" dirty="0" err="1">
                <a:latin typeface="Arial" charset="0"/>
                <a:cs typeface="Arial" charset="0"/>
              </a:rPr>
              <a:t>plazo</a:t>
            </a:r>
            <a:endParaRPr lang="en-US" sz="2800" dirty="0">
              <a:latin typeface="Arial" charset="0"/>
              <a:cs typeface="Arial" charset="0"/>
            </a:endParaRPr>
          </a:p>
        </p:txBody>
      </p:sp>
      <p:sp>
        <p:nvSpPr>
          <p:cNvPr id="6" name="Footer Placeholder 4">
            <a:extLst>
              <a:ext uri="{FF2B5EF4-FFF2-40B4-BE49-F238E27FC236}">
                <a16:creationId xmlns:a16="http://schemas.microsoft.com/office/drawing/2014/main" id="{822CEFD5-32BE-4B4D-A2C8-F6D7973A891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5" name="Text Placeholder 1">
            <a:extLst>
              <a:ext uri="{FF2B5EF4-FFF2-40B4-BE49-F238E27FC236}">
                <a16:creationId xmlns:a16="http://schemas.microsoft.com/office/drawing/2014/main" id="{DF0671A4-7F0C-4142-82F5-06E02D256B0F}"/>
              </a:ext>
            </a:extLst>
          </p:cNvPr>
          <p:cNvSpPr txBox="1">
            <a:spLocks/>
          </p:cNvSpPr>
          <p:nvPr/>
        </p:nvSpPr>
        <p:spPr>
          <a:xfrm>
            <a:off x="621324" y="1337983"/>
            <a:ext cx="10766474" cy="4527314"/>
          </a:xfrm>
          <a:prstGeom prst="rect">
            <a:avLst/>
          </a:prstGeom>
        </p:spPr>
        <p:txBody>
          <a:bodyPr>
            <a:norm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s-MX" b="1" u="sng" dirty="0"/>
              <a:t>Síntomas de COVID prolongado</a:t>
            </a:r>
            <a:r>
              <a:rPr lang="es-MX" dirty="0"/>
              <a:t>, que para algunos, los síntomas de COVID prolongado pueden ser más graves que la infección aguda por COVID-19 en sí:</a:t>
            </a:r>
          </a:p>
          <a:p>
            <a:pPr fontAlgn="base"/>
            <a:endParaRPr lang="es-MX" dirty="0"/>
          </a:p>
          <a:p>
            <a:pPr lvl="1" fontAlgn="base">
              <a:buFontTx/>
              <a:buChar char="−"/>
            </a:pPr>
            <a:r>
              <a:rPr lang="es-MX" sz="2600" dirty="0"/>
              <a:t>Tos persistente; pérdida de gusto y olfato (o cambios en esos sentidos); depresión; dificultad para respirar o falta de aire; problemas para dormir; aturdimiento; diarrea; fatiga; ansiedad; dolor en el pecho; palpitaciones; dolor de cabeza; dolor articular y muscular; falta de apetito; taquicardia.</a:t>
            </a:r>
            <a:endParaRPr lang="en-GB" dirty="0"/>
          </a:p>
        </p:txBody>
      </p:sp>
      <p:sp>
        <p:nvSpPr>
          <p:cNvPr id="8" name="TextBox 7">
            <a:extLst>
              <a:ext uri="{FF2B5EF4-FFF2-40B4-BE49-F238E27FC236}">
                <a16:creationId xmlns:a16="http://schemas.microsoft.com/office/drawing/2014/main" id="{082D91F2-59CF-4060-85D1-84F3BE423C96}"/>
              </a:ext>
            </a:extLst>
          </p:cNvPr>
          <p:cNvSpPr txBox="1"/>
          <p:nvPr/>
        </p:nvSpPr>
        <p:spPr>
          <a:xfrm>
            <a:off x="6187440" y="6379446"/>
            <a:ext cx="5709920" cy="307777"/>
          </a:xfrm>
          <a:prstGeom prst="rect">
            <a:avLst/>
          </a:prstGeom>
          <a:noFill/>
        </p:spPr>
        <p:txBody>
          <a:bodyPr wrap="square">
            <a:spAutoFit/>
          </a:bodyPr>
          <a:lstStyle/>
          <a:p>
            <a:r>
              <a:rPr lang="es-ES" sz="1400" dirty="0"/>
              <a:t>https://www.umms.org/coronavirus/covid-espanol/covid-prolongado</a:t>
            </a:r>
          </a:p>
        </p:txBody>
      </p:sp>
      <p:sp>
        <p:nvSpPr>
          <p:cNvPr id="9" name="Slide Number Placeholder 5">
            <a:extLst>
              <a:ext uri="{FF2B5EF4-FFF2-40B4-BE49-F238E27FC236}">
                <a16:creationId xmlns:a16="http://schemas.microsoft.com/office/drawing/2014/main" id="{CB3D29F2-1BEC-4150-A46B-B74D3DAE6B7F}"/>
              </a:ext>
            </a:extLst>
          </p:cNvPr>
          <p:cNvSpPr txBox="1">
            <a:spLocks/>
          </p:cNvSpPr>
          <p:nvPr/>
        </p:nvSpPr>
        <p:spPr>
          <a:xfrm>
            <a:off x="81546" y="6350771"/>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15</a:t>
            </a:fld>
            <a:endParaRPr lang="en-US" sz="1000" b="1" dirty="0">
              <a:solidFill>
                <a:schemeClr val="tx1">
                  <a:tint val="75000"/>
                </a:schemeClr>
              </a:solidFill>
            </a:endParaRPr>
          </a:p>
        </p:txBody>
      </p:sp>
    </p:spTree>
    <p:extLst>
      <p:ext uri="{BB962C8B-B14F-4D97-AF65-F5344CB8AC3E}">
        <p14:creationId xmlns:p14="http://schemas.microsoft.com/office/powerpoint/2010/main" val="115347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304800" y="324664"/>
            <a:ext cx="11277600" cy="473074"/>
          </a:xfrm>
        </p:spPr>
        <p:txBody>
          <a:bodyPr/>
          <a:lstStyle/>
          <a:p>
            <a:pPr algn="ctr" eaLnBrk="1" hangingPunct="1"/>
            <a:r>
              <a:rPr lang="en-US" sz="2800" dirty="0">
                <a:latin typeface="Arial" charset="0"/>
                <a:cs typeface="Arial" charset="0"/>
              </a:rPr>
              <a:t>2. </a:t>
            </a:r>
            <a:r>
              <a:rPr lang="es-MX" sz="2800" dirty="0">
                <a:latin typeface="Arial" charset="0"/>
                <a:cs typeface="Arial" charset="0"/>
              </a:rPr>
              <a:t>Incertidumbre Económica e Inestabilidad Geopolítica Globales </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0F25C083-6603-4725-AB72-16594CF40F52}"/>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6" name="Text Placeholder 1">
            <a:extLst>
              <a:ext uri="{FF2B5EF4-FFF2-40B4-BE49-F238E27FC236}">
                <a16:creationId xmlns:a16="http://schemas.microsoft.com/office/drawing/2014/main" id="{8353CB3C-4D05-41A4-9EE7-80CA6FB4490F}"/>
              </a:ext>
            </a:extLst>
          </p:cNvPr>
          <p:cNvSpPr txBox="1">
            <a:spLocks/>
          </p:cNvSpPr>
          <p:nvPr/>
        </p:nvSpPr>
        <p:spPr>
          <a:xfrm>
            <a:off x="560363" y="797738"/>
            <a:ext cx="10766474" cy="5648694"/>
          </a:xfrm>
          <a:prstGeom prst="rect">
            <a:avLst/>
          </a:prstGeom>
        </p:spPr>
        <p:txBody>
          <a:bodyPr>
            <a:norm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La invasión Rusa a Ucrania, ha generado problemas en la economía global, sobre todo en ámbito energético (</a:t>
            </a:r>
            <a:r>
              <a:rPr lang="es-MX" b="1" u="sng" dirty="0"/>
              <a:t>aumento en los precios, por restricción en los productos energéticos, cuya escasez ha llevado a disparar los mismos y con ello elevando la inflación a máximos históricos</a:t>
            </a:r>
            <a:r>
              <a:rPr lang="es-MX" dirty="0"/>
              <a:t>). </a:t>
            </a:r>
          </a:p>
          <a:p>
            <a:r>
              <a:rPr lang="es-MX" dirty="0"/>
              <a:t>Está trastornando la globalización comercial, financiera y </a:t>
            </a:r>
            <a:r>
              <a:rPr lang="es-MX" b="1" u="sng" dirty="0"/>
              <a:t>reescribiendo los equilibrios geopolíticos globales </a:t>
            </a:r>
            <a:r>
              <a:rPr lang="es-MX" dirty="0"/>
              <a:t>(varias economías en </a:t>
            </a:r>
            <a:r>
              <a:rPr lang="es-MX" b="1" u="sng" dirty="0"/>
              <a:t>búsqueda de suministros alternativos </a:t>
            </a:r>
            <a:r>
              <a:rPr lang="es-MX" dirty="0"/>
              <a:t>de gas principalmente, carbón y petróleo). Se empieza a esbozar una nueva configuración de alianzas. </a:t>
            </a:r>
          </a:p>
          <a:p>
            <a:r>
              <a:rPr lang="es-MX" dirty="0"/>
              <a:t>Impacto de migración masiva; </a:t>
            </a:r>
            <a:r>
              <a:rPr lang="es-MX" b="1" u="sng" dirty="0"/>
              <a:t>No hay señales que permitan confiar que el conflicto de Ucrania, termine pronto.</a:t>
            </a:r>
          </a:p>
          <a:p>
            <a:endParaRPr lang="es-MX" dirty="0"/>
          </a:p>
          <a:p>
            <a:endParaRPr lang="es-MX" dirty="0"/>
          </a:p>
        </p:txBody>
      </p:sp>
      <p:sp>
        <p:nvSpPr>
          <p:cNvPr id="8" name="Slide Number Placeholder 5">
            <a:extLst>
              <a:ext uri="{FF2B5EF4-FFF2-40B4-BE49-F238E27FC236}">
                <a16:creationId xmlns:a16="http://schemas.microsoft.com/office/drawing/2014/main" id="{A10F7682-DB0D-4F44-83EA-374D9DFFA25E}"/>
              </a:ext>
            </a:extLst>
          </p:cNvPr>
          <p:cNvSpPr txBox="1">
            <a:spLocks/>
          </p:cNvSpPr>
          <p:nvPr/>
        </p:nvSpPr>
        <p:spPr>
          <a:xfrm>
            <a:off x="139656" y="635077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16</a:t>
            </a:fld>
            <a:endParaRPr lang="en-US" sz="1000" b="1" dirty="0">
              <a:solidFill>
                <a:schemeClr val="tx1">
                  <a:tint val="75000"/>
                </a:schemeClr>
              </a:solidFill>
            </a:endParaRPr>
          </a:p>
        </p:txBody>
      </p:sp>
    </p:spTree>
    <p:extLst>
      <p:ext uri="{BB962C8B-B14F-4D97-AF65-F5344CB8AC3E}">
        <p14:creationId xmlns:p14="http://schemas.microsoft.com/office/powerpoint/2010/main" val="449800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162974" y="324664"/>
            <a:ext cx="9413586" cy="473074"/>
          </a:xfrm>
        </p:spPr>
        <p:txBody>
          <a:bodyPr/>
          <a:lstStyle/>
          <a:p>
            <a:pPr algn="ctr" eaLnBrk="1" hangingPunct="1"/>
            <a:r>
              <a:rPr lang="en-US" sz="2800" dirty="0">
                <a:latin typeface="Arial" charset="0"/>
                <a:cs typeface="Arial" charset="0"/>
              </a:rPr>
              <a:t>3. </a:t>
            </a:r>
            <a:r>
              <a:rPr lang="en-US" sz="2800" dirty="0" err="1">
                <a:latin typeface="Arial" charset="0"/>
                <a:cs typeface="Arial" charset="0"/>
              </a:rPr>
              <a:t>Inflación</a:t>
            </a:r>
            <a:r>
              <a:rPr lang="en-US" sz="2800" dirty="0">
                <a:latin typeface="Arial" charset="0"/>
                <a:cs typeface="Arial" charset="0"/>
              </a:rPr>
              <a:t> y </a:t>
            </a:r>
            <a:r>
              <a:rPr lang="en-US" sz="2800" dirty="0" err="1">
                <a:latin typeface="Arial" charset="0"/>
                <a:cs typeface="Arial" charset="0"/>
              </a:rPr>
              <a:t>aumento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las </a:t>
            </a:r>
            <a:r>
              <a:rPr lang="en-US" sz="2800" dirty="0" err="1">
                <a:latin typeface="Arial" charset="0"/>
                <a:cs typeface="Arial" charset="0"/>
              </a:rPr>
              <a:t>tasas</a:t>
            </a:r>
            <a:r>
              <a:rPr lang="en-US" sz="2800" dirty="0">
                <a:latin typeface="Arial" charset="0"/>
                <a:cs typeface="Arial" charset="0"/>
              </a:rPr>
              <a:t> de </a:t>
            </a:r>
            <a:r>
              <a:rPr lang="en-US" sz="2800" dirty="0" err="1">
                <a:latin typeface="Arial" charset="0"/>
                <a:cs typeface="Arial" charset="0"/>
              </a:rPr>
              <a:t>interés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499AD3AA-804A-485F-BAA2-BB2566DCFA4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pic>
        <p:nvPicPr>
          <p:cNvPr id="3" name="Picture 2">
            <a:extLst>
              <a:ext uri="{FF2B5EF4-FFF2-40B4-BE49-F238E27FC236}">
                <a16:creationId xmlns:a16="http://schemas.microsoft.com/office/drawing/2014/main" id="{56E8CC2E-A6F0-4211-9D80-B7D5AA3EC45B}"/>
              </a:ext>
            </a:extLst>
          </p:cNvPr>
          <p:cNvPicPr>
            <a:picLocks noChangeAspect="1"/>
          </p:cNvPicPr>
          <p:nvPr/>
        </p:nvPicPr>
        <p:blipFill>
          <a:blip r:embed="rId4"/>
          <a:stretch>
            <a:fillRect/>
          </a:stretch>
        </p:blipFill>
        <p:spPr>
          <a:xfrm rot="21126546">
            <a:off x="1005865" y="1139210"/>
            <a:ext cx="2948890" cy="2966085"/>
          </a:xfrm>
          <a:prstGeom prst="rect">
            <a:avLst/>
          </a:prstGeom>
        </p:spPr>
      </p:pic>
      <p:pic>
        <p:nvPicPr>
          <p:cNvPr id="9" name="Picture 8">
            <a:extLst>
              <a:ext uri="{FF2B5EF4-FFF2-40B4-BE49-F238E27FC236}">
                <a16:creationId xmlns:a16="http://schemas.microsoft.com/office/drawing/2014/main" id="{D88DCD68-E0DF-434E-8970-188CE0D29084}"/>
              </a:ext>
            </a:extLst>
          </p:cNvPr>
          <p:cNvPicPr>
            <a:picLocks noChangeAspect="1"/>
          </p:cNvPicPr>
          <p:nvPr/>
        </p:nvPicPr>
        <p:blipFill>
          <a:blip r:embed="rId5"/>
          <a:stretch>
            <a:fillRect/>
          </a:stretch>
        </p:blipFill>
        <p:spPr>
          <a:xfrm rot="689578">
            <a:off x="4493416" y="1243697"/>
            <a:ext cx="6067591" cy="3387921"/>
          </a:xfrm>
          <a:prstGeom prst="rect">
            <a:avLst/>
          </a:prstGeom>
        </p:spPr>
      </p:pic>
      <p:pic>
        <p:nvPicPr>
          <p:cNvPr id="11" name="Picture 10">
            <a:extLst>
              <a:ext uri="{FF2B5EF4-FFF2-40B4-BE49-F238E27FC236}">
                <a16:creationId xmlns:a16="http://schemas.microsoft.com/office/drawing/2014/main" id="{C08C38DB-289D-41E1-B43B-3A6810821ACB}"/>
              </a:ext>
            </a:extLst>
          </p:cNvPr>
          <p:cNvPicPr>
            <a:picLocks noChangeAspect="1"/>
          </p:cNvPicPr>
          <p:nvPr/>
        </p:nvPicPr>
        <p:blipFill>
          <a:blip r:embed="rId6"/>
          <a:stretch>
            <a:fillRect/>
          </a:stretch>
        </p:blipFill>
        <p:spPr>
          <a:xfrm rot="20042458">
            <a:off x="6185567" y="3907910"/>
            <a:ext cx="6883284" cy="1995773"/>
          </a:xfrm>
          <a:prstGeom prst="rect">
            <a:avLst/>
          </a:prstGeom>
        </p:spPr>
      </p:pic>
      <p:pic>
        <p:nvPicPr>
          <p:cNvPr id="6" name="Picture 5">
            <a:extLst>
              <a:ext uri="{FF2B5EF4-FFF2-40B4-BE49-F238E27FC236}">
                <a16:creationId xmlns:a16="http://schemas.microsoft.com/office/drawing/2014/main" id="{D0FDF01D-1EB7-4FEE-9F01-A966EF518377}"/>
              </a:ext>
            </a:extLst>
          </p:cNvPr>
          <p:cNvPicPr>
            <a:picLocks noChangeAspect="1"/>
          </p:cNvPicPr>
          <p:nvPr/>
        </p:nvPicPr>
        <p:blipFill>
          <a:blip r:embed="rId7"/>
          <a:stretch>
            <a:fillRect/>
          </a:stretch>
        </p:blipFill>
        <p:spPr>
          <a:xfrm rot="749979">
            <a:off x="0" y="4483230"/>
            <a:ext cx="6918960" cy="2120085"/>
          </a:xfrm>
          <a:prstGeom prst="rect">
            <a:avLst/>
          </a:prstGeom>
        </p:spPr>
      </p:pic>
      <p:sp>
        <p:nvSpPr>
          <p:cNvPr id="10" name="Slide Number Placeholder 5">
            <a:extLst>
              <a:ext uri="{FF2B5EF4-FFF2-40B4-BE49-F238E27FC236}">
                <a16:creationId xmlns:a16="http://schemas.microsoft.com/office/drawing/2014/main" id="{F3E6E199-A79C-456A-923C-E04978012CC9}"/>
              </a:ext>
            </a:extLst>
          </p:cNvPr>
          <p:cNvSpPr txBox="1">
            <a:spLocks/>
          </p:cNvSpPr>
          <p:nvPr/>
        </p:nvSpPr>
        <p:spPr>
          <a:xfrm>
            <a:off x="128758" y="6350772"/>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17</a:t>
            </a:fld>
            <a:endParaRPr lang="en-US" sz="1000" b="1" dirty="0">
              <a:solidFill>
                <a:schemeClr val="tx1">
                  <a:tint val="75000"/>
                </a:schemeClr>
              </a:solidFill>
            </a:endParaRPr>
          </a:p>
        </p:txBody>
      </p:sp>
    </p:spTree>
    <p:extLst>
      <p:ext uri="{BB962C8B-B14F-4D97-AF65-F5344CB8AC3E}">
        <p14:creationId xmlns:p14="http://schemas.microsoft.com/office/powerpoint/2010/main" val="111392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162974" y="324664"/>
            <a:ext cx="9413586" cy="473074"/>
          </a:xfrm>
        </p:spPr>
        <p:txBody>
          <a:bodyPr/>
          <a:lstStyle/>
          <a:p>
            <a:pPr algn="ctr"/>
            <a:r>
              <a:rPr lang="en-US" sz="2800" dirty="0">
                <a:latin typeface="Arial" charset="0"/>
                <a:cs typeface="Arial" charset="0"/>
              </a:rPr>
              <a:t>3. </a:t>
            </a:r>
            <a:r>
              <a:rPr lang="en-US" sz="2800" dirty="0" err="1">
                <a:latin typeface="Arial" charset="0"/>
                <a:cs typeface="Arial" charset="0"/>
              </a:rPr>
              <a:t>Inflación</a:t>
            </a:r>
            <a:r>
              <a:rPr lang="en-US" sz="2800" dirty="0">
                <a:latin typeface="Arial" charset="0"/>
                <a:cs typeface="Arial" charset="0"/>
              </a:rPr>
              <a:t> y </a:t>
            </a:r>
            <a:r>
              <a:rPr lang="en-US" sz="2800" dirty="0" err="1">
                <a:latin typeface="Arial" charset="0"/>
                <a:cs typeface="Arial" charset="0"/>
              </a:rPr>
              <a:t>aumento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las </a:t>
            </a:r>
            <a:r>
              <a:rPr lang="en-US" sz="2800" dirty="0" err="1">
                <a:latin typeface="Arial" charset="0"/>
                <a:cs typeface="Arial" charset="0"/>
              </a:rPr>
              <a:t>tasas</a:t>
            </a:r>
            <a:r>
              <a:rPr lang="en-US" sz="2800" dirty="0">
                <a:latin typeface="Arial" charset="0"/>
                <a:cs typeface="Arial" charset="0"/>
              </a:rPr>
              <a:t> de </a:t>
            </a:r>
            <a:r>
              <a:rPr lang="en-US" sz="2800" dirty="0" err="1">
                <a:latin typeface="Arial" charset="0"/>
                <a:cs typeface="Arial" charset="0"/>
              </a:rPr>
              <a:t>interés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499AD3AA-804A-485F-BAA2-BB2566DCFA4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6" name="Text Placeholder 1">
            <a:extLst>
              <a:ext uri="{FF2B5EF4-FFF2-40B4-BE49-F238E27FC236}">
                <a16:creationId xmlns:a16="http://schemas.microsoft.com/office/drawing/2014/main" id="{0340B547-7692-4C2E-BD82-F7FBD5625D38}"/>
              </a:ext>
            </a:extLst>
          </p:cNvPr>
          <p:cNvSpPr txBox="1">
            <a:spLocks/>
          </p:cNvSpPr>
          <p:nvPr/>
        </p:nvSpPr>
        <p:spPr>
          <a:xfrm>
            <a:off x="712763" y="1555977"/>
            <a:ext cx="10766474" cy="4062503"/>
          </a:xfrm>
          <a:prstGeom prst="rect">
            <a:avLst/>
          </a:prstGeom>
        </p:spPr>
        <p:txBody>
          <a:bodyPr>
            <a:norm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Huracán </a:t>
            </a:r>
            <a:r>
              <a:rPr lang="en-GB" b="1" dirty="0" err="1"/>
              <a:t>en</a:t>
            </a:r>
            <a:r>
              <a:rPr lang="en-GB" b="1" dirty="0"/>
              <a:t> </a:t>
            </a:r>
            <a:r>
              <a:rPr lang="en-GB" b="1" dirty="0" err="1"/>
              <a:t>el</a:t>
            </a:r>
            <a:r>
              <a:rPr lang="en-GB" b="1" dirty="0"/>
              <a:t> </a:t>
            </a:r>
            <a:r>
              <a:rPr lang="en-GB" b="1" dirty="0" err="1"/>
              <a:t>horizonte</a:t>
            </a:r>
            <a:r>
              <a:rPr lang="en-GB" b="1" dirty="0"/>
              <a:t> global:</a:t>
            </a:r>
            <a:r>
              <a:rPr lang="en-GB" dirty="0"/>
              <a:t> La </a:t>
            </a:r>
            <a:r>
              <a:rPr lang="en-GB" dirty="0" err="1"/>
              <a:t>inflación</a:t>
            </a:r>
            <a:r>
              <a:rPr lang="en-GB" dirty="0"/>
              <a:t> – a </a:t>
            </a:r>
            <a:r>
              <a:rPr lang="en-GB" dirty="0" err="1"/>
              <a:t>consecuencia</a:t>
            </a:r>
            <a:r>
              <a:rPr lang="en-GB" dirty="0"/>
              <a:t> de la </a:t>
            </a:r>
            <a:r>
              <a:rPr lang="en-GB" dirty="0" err="1"/>
              <a:t>Pandemia</a:t>
            </a:r>
            <a:r>
              <a:rPr lang="en-GB" dirty="0"/>
              <a:t> =&gt; </a:t>
            </a:r>
            <a:r>
              <a:rPr lang="en-GB" dirty="0" err="1"/>
              <a:t>Aumentó</a:t>
            </a:r>
            <a:r>
              <a:rPr lang="en-GB" dirty="0"/>
              <a:t> la </a:t>
            </a:r>
            <a:r>
              <a:rPr lang="en-GB" dirty="0" err="1"/>
              <a:t>demanda</a:t>
            </a:r>
            <a:r>
              <a:rPr lang="en-GB" dirty="0"/>
              <a:t> de los </a:t>
            </a:r>
            <a:r>
              <a:rPr lang="en-GB" dirty="0" err="1"/>
              <a:t>productos</a:t>
            </a:r>
            <a:r>
              <a:rPr lang="en-GB" dirty="0"/>
              <a:t>, lo que </a:t>
            </a:r>
            <a:r>
              <a:rPr lang="en-GB" dirty="0" err="1"/>
              <a:t>generó</a:t>
            </a:r>
            <a:r>
              <a:rPr lang="en-GB" dirty="0"/>
              <a:t> una </a:t>
            </a:r>
            <a:r>
              <a:rPr lang="en-GB" dirty="0" err="1"/>
              <a:t>contracción</a:t>
            </a:r>
            <a:r>
              <a:rPr lang="en-GB" dirty="0"/>
              <a:t> de la </a:t>
            </a:r>
            <a:r>
              <a:rPr lang="en-GB" dirty="0" err="1"/>
              <a:t>oferta</a:t>
            </a:r>
            <a:r>
              <a:rPr lang="en-GB" dirty="0"/>
              <a:t> (mayor </a:t>
            </a:r>
            <a:r>
              <a:rPr lang="en-GB" dirty="0" err="1"/>
              <a:t>demanda</a:t>
            </a:r>
            <a:r>
              <a:rPr lang="en-GB" dirty="0"/>
              <a:t> – </a:t>
            </a:r>
            <a:r>
              <a:rPr lang="en-GB" dirty="0" err="1"/>
              <a:t>menor</a:t>
            </a:r>
            <a:r>
              <a:rPr lang="en-GB" dirty="0"/>
              <a:t> </a:t>
            </a:r>
            <a:r>
              <a:rPr lang="en-GB" dirty="0" err="1"/>
              <a:t>oferta</a:t>
            </a:r>
            <a:r>
              <a:rPr lang="en-GB" dirty="0"/>
              <a:t>, </a:t>
            </a:r>
            <a:r>
              <a:rPr lang="en-GB" dirty="0" err="1"/>
              <a:t>ya</a:t>
            </a:r>
            <a:r>
              <a:rPr lang="en-GB" dirty="0"/>
              <a:t> que no hay </a:t>
            </a:r>
            <a:r>
              <a:rPr lang="en-GB" dirty="0" err="1"/>
              <a:t>suficientes</a:t>
            </a:r>
            <a:r>
              <a:rPr lang="en-GB" dirty="0"/>
              <a:t> </a:t>
            </a:r>
            <a:r>
              <a:rPr lang="en-GB" dirty="0" err="1"/>
              <a:t>productos</a:t>
            </a:r>
            <a:r>
              <a:rPr lang="en-GB" dirty="0"/>
              <a:t>, </a:t>
            </a:r>
            <a:r>
              <a:rPr lang="en-GB" b="1" u="sng" dirty="0" err="1"/>
              <a:t>hubo</a:t>
            </a:r>
            <a:r>
              <a:rPr lang="en-GB" b="1" u="sng" dirty="0"/>
              <a:t> </a:t>
            </a:r>
            <a:r>
              <a:rPr lang="en-GB" b="1" u="sng" dirty="0" err="1"/>
              <a:t>disrupción</a:t>
            </a:r>
            <a:r>
              <a:rPr lang="en-GB" b="1" u="sng" dirty="0"/>
              <a:t> </a:t>
            </a:r>
            <a:r>
              <a:rPr lang="en-GB" b="1" u="sng" dirty="0" err="1"/>
              <a:t>en</a:t>
            </a:r>
            <a:r>
              <a:rPr lang="en-GB" b="1" u="sng" dirty="0"/>
              <a:t> la </a:t>
            </a:r>
            <a:r>
              <a:rPr lang="en-GB" b="1" u="sng" dirty="0" err="1"/>
              <a:t>fabricación</a:t>
            </a:r>
            <a:r>
              <a:rPr lang="en-GB" b="1" u="sng" dirty="0"/>
              <a:t> de </a:t>
            </a:r>
            <a:r>
              <a:rPr lang="en-GB" b="1" u="sng" dirty="0" err="1"/>
              <a:t>productos</a:t>
            </a:r>
            <a:r>
              <a:rPr lang="en-GB" b="1" u="sng" dirty="0"/>
              <a:t>, no </a:t>
            </a:r>
            <a:r>
              <a:rPr lang="en-GB" b="1" u="sng" dirty="0" err="1"/>
              <a:t>había</a:t>
            </a:r>
            <a:r>
              <a:rPr lang="en-GB" b="1" u="sng" dirty="0"/>
              <a:t> </a:t>
            </a:r>
            <a:r>
              <a:rPr lang="en-GB" b="1" u="sng" dirty="0" err="1"/>
              <a:t>puertos</a:t>
            </a:r>
            <a:r>
              <a:rPr lang="en-GB" b="1" u="sng" dirty="0"/>
              <a:t>, </a:t>
            </a:r>
            <a:r>
              <a:rPr lang="en-GB" b="1" u="sng" dirty="0" err="1"/>
              <a:t>ni</a:t>
            </a:r>
            <a:r>
              <a:rPr lang="en-GB" b="1" u="sng" dirty="0"/>
              <a:t> </a:t>
            </a:r>
            <a:r>
              <a:rPr lang="en-GB" b="1" u="sng" dirty="0" err="1"/>
              <a:t>barcos</a:t>
            </a:r>
            <a:r>
              <a:rPr lang="en-GB" b="1" u="sng" dirty="0"/>
              <a:t>, se </a:t>
            </a:r>
            <a:r>
              <a:rPr lang="en-GB" b="1" u="sng" dirty="0" err="1"/>
              <a:t>detuvieron</a:t>
            </a:r>
            <a:r>
              <a:rPr lang="en-GB" b="1" u="sng" dirty="0"/>
              <a:t> </a:t>
            </a:r>
            <a:r>
              <a:rPr lang="en-GB" b="1" u="sng" dirty="0" err="1"/>
              <a:t>operaciones</a:t>
            </a:r>
            <a:r>
              <a:rPr lang="en-GB" b="1" u="sng" dirty="0"/>
              <a:t> y </a:t>
            </a:r>
            <a:r>
              <a:rPr lang="en-GB" b="1" u="sng" dirty="0" err="1"/>
              <a:t>transacciones</a:t>
            </a:r>
            <a:r>
              <a:rPr lang="en-GB" b="1" u="sng" dirty="0"/>
              <a:t> y </a:t>
            </a:r>
            <a:r>
              <a:rPr lang="en-GB" b="1" u="sng" dirty="0" err="1"/>
              <a:t>hubo</a:t>
            </a:r>
            <a:r>
              <a:rPr lang="en-GB" b="1" u="sng" dirty="0"/>
              <a:t> </a:t>
            </a:r>
            <a:r>
              <a:rPr lang="en-GB" b="1" u="sng" dirty="0" err="1"/>
              <a:t>recorte</a:t>
            </a:r>
            <a:r>
              <a:rPr lang="en-GB" b="1" u="sng" dirty="0"/>
              <a:t> de personal</a:t>
            </a:r>
            <a:r>
              <a:rPr lang="en-GB" dirty="0"/>
              <a:t>). </a:t>
            </a:r>
          </a:p>
          <a:p>
            <a:endParaRPr lang="en-GB" dirty="0"/>
          </a:p>
          <a:p>
            <a:r>
              <a:rPr lang="en-GB" dirty="0"/>
              <a:t>Las </a:t>
            </a:r>
            <a:r>
              <a:rPr lang="en-GB" dirty="0" err="1"/>
              <a:t>empresas</a:t>
            </a:r>
            <a:r>
              <a:rPr lang="en-GB" dirty="0"/>
              <a:t> </a:t>
            </a:r>
            <a:r>
              <a:rPr lang="en-GB" dirty="0" err="1"/>
              <a:t>dejaron</a:t>
            </a:r>
            <a:r>
              <a:rPr lang="en-GB" dirty="0"/>
              <a:t> de </a:t>
            </a:r>
            <a:r>
              <a:rPr lang="en-GB" dirty="0" err="1"/>
              <a:t>producir</a:t>
            </a:r>
            <a:r>
              <a:rPr lang="en-GB" dirty="0"/>
              <a:t>; las personas </a:t>
            </a:r>
            <a:r>
              <a:rPr lang="en-GB" dirty="0" err="1"/>
              <a:t>quieren</a:t>
            </a:r>
            <a:r>
              <a:rPr lang="en-GB" dirty="0"/>
              <a:t> </a:t>
            </a:r>
            <a:r>
              <a:rPr lang="en-GB" dirty="0" err="1"/>
              <a:t>retomar</a:t>
            </a:r>
            <a:r>
              <a:rPr lang="en-GB" dirty="0"/>
              <a:t> </a:t>
            </a:r>
            <a:r>
              <a:rPr lang="en-GB" dirty="0" err="1"/>
              <a:t>su</a:t>
            </a:r>
            <a:r>
              <a:rPr lang="en-GB" dirty="0"/>
              <a:t> </a:t>
            </a:r>
            <a:r>
              <a:rPr lang="en-GB" dirty="0" err="1"/>
              <a:t>vida</a:t>
            </a:r>
            <a:r>
              <a:rPr lang="en-GB" dirty="0"/>
              <a:t> anterior y </a:t>
            </a:r>
            <a:r>
              <a:rPr lang="en-GB" dirty="0" err="1"/>
              <a:t>desean</a:t>
            </a:r>
            <a:r>
              <a:rPr lang="en-GB" dirty="0"/>
              <a:t> </a:t>
            </a:r>
            <a:r>
              <a:rPr lang="en-GB" dirty="0" err="1"/>
              <a:t>comprar</a:t>
            </a:r>
            <a:r>
              <a:rPr lang="en-GB" dirty="0"/>
              <a:t>; </a:t>
            </a:r>
            <a:r>
              <a:rPr lang="en-GB" b="1" u="sng" dirty="0"/>
              <a:t>no hay </a:t>
            </a:r>
            <a:r>
              <a:rPr lang="en-GB" b="1" u="sng" dirty="0" err="1"/>
              <a:t>suficientes</a:t>
            </a:r>
            <a:r>
              <a:rPr lang="en-GB" b="1" u="sng" dirty="0"/>
              <a:t> </a:t>
            </a:r>
            <a:r>
              <a:rPr lang="en-GB" b="1" u="sng" dirty="0" err="1"/>
              <a:t>productos</a:t>
            </a:r>
            <a:r>
              <a:rPr lang="en-GB" dirty="0"/>
              <a:t>. </a:t>
            </a:r>
          </a:p>
        </p:txBody>
      </p:sp>
      <p:sp>
        <p:nvSpPr>
          <p:cNvPr id="8" name="Slide Number Placeholder 5">
            <a:extLst>
              <a:ext uri="{FF2B5EF4-FFF2-40B4-BE49-F238E27FC236}">
                <a16:creationId xmlns:a16="http://schemas.microsoft.com/office/drawing/2014/main" id="{B8919564-FCD7-49D4-BBC6-74BD87C2DA84}"/>
              </a:ext>
            </a:extLst>
          </p:cNvPr>
          <p:cNvSpPr txBox="1">
            <a:spLocks/>
          </p:cNvSpPr>
          <p:nvPr/>
        </p:nvSpPr>
        <p:spPr>
          <a:xfrm>
            <a:off x="101600" y="6350772"/>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18</a:t>
            </a:fld>
            <a:endParaRPr lang="en-US" sz="1000" b="1" dirty="0">
              <a:solidFill>
                <a:schemeClr val="tx1">
                  <a:tint val="75000"/>
                </a:schemeClr>
              </a:solidFill>
            </a:endParaRPr>
          </a:p>
        </p:txBody>
      </p:sp>
    </p:spTree>
    <p:extLst>
      <p:ext uri="{BB962C8B-B14F-4D97-AF65-F5344CB8AC3E}">
        <p14:creationId xmlns:p14="http://schemas.microsoft.com/office/powerpoint/2010/main" val="3150156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162974" y="324664"/>
            <a:ext cx="9413586" cy="473074"/>
          </a:xfrm>
        </p:spPr>
        <p:txBody>
          <a:bodyPr/>
          <a:lstStyle/>
          <a:p>
            <a:pPr algn="ctr" eaLnBrk="1" hangingPunct="1"/>
            <a:r>
              <a:rPr lang="en-US" sz="2800" dirty="0">
                <a:latin typeface="Arial" charset="0"/>
                <a:cs typeface="Arial" charset="0"/>
              </a:rPr>
              <a:t>3. </a:t>
            </a:r>
            <a:r>
              <a:rPr lang="en-US" sz="2800" dirty="0" err="1">
                <a:latin typeface="Arial" charset="0"/>
                <a:cs typeface="Arial" charset="0"/>
              </a:rPr>
              <a:t>Inflación</a:t>
            </a:r>
            <a:r>
              <a:rPr lang="en-US" sz="2800" dirty="0">
                <a:latin typeface="Arial" charset="0"/>
                <a:cs typeface="Arial" charset="0"/>
              </a:rPr>
              <a:t> y </a:t>
            </a:r>
            <a:r>
              <a:rPr lang="en-US" sz="2800" dirty="0" err="1">
                <a:latin typeface="Arial" charset="0"/>
                <a:cs typeface="Arial" charset="0"/>
              </a:rPr>
              <a:t>aumento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las </a:t>
            </a:r>
            <a:r>
              <a:rPr lang="en-US" sz="2800" dirty="0" err="1">
                <a:latin typeface="Arial" charset="0"/>
                <a:cs typeface="Arial" charset="0"/>
              </a:rPr>
              <a:t>tasas</a:t>
            </a:r>
            <a:r>
              <a:rPr lang="en-US" sz="2800" dirty="0">
                <a:latin typeface="Arial" charset="0"/>
                <a:cs typeface="Arial" charset="0"/>
              </a:rPr>
              <a:t> de </a:t>
            </a:r>
            <a:r>
              <a:rPr lang="en-US" sz="2800" dirty="0" err="1">
                <a:latin typeface="Arial" charset="0"/>
                <a:cs typeface="Arial" charset="0"/>
              </a:rPr>
              <a:t>interés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499AD3AA-804A-485F-BAA2-BB2566DCFA4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6" name="Text Placeholder 1">
            <a:extLst>
              <a:ext uri="{FF2B5EF4-FFF2-40B4-BE49-F238E27FC236}">
                <a16:creationId xmlns:a16="http://schemas.microsoft.com/office/drawing/2014/main" id="{0340B547-7692-4C2E-BD82-F7FBD5625D38}"/>
              </a:ext>
            </a:extLst>
          </p:cNvPr>
          <p:cNvSpPr txBox="1">
            <a:spLocks/>
          </p:cNvSpPr>
          <p:nvPr/>
        </p:nvSpPr>
        <p:spPr>
          <a:xfrm>
            <a:off x="805766" y="1635898"/>
            <a:ext cx="10766474" cy="4124822"/>
          </a:xfrm>
          <a:prstGeom prst="rect">
            <a:avLst/>
          </a:prstGeom>
        </p:spPr>
        <p:txBody>
          <a:bodyPr>
            <a:norm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Para tratar de controlar el </a:t>
            </a:r>
            <a:r>
              <a:rPr lang="es-MX" b="1" u="sng" dirty="0"/>
              <a:t>rápido aumento inflacionario</a:t>
            </a:r>
            <a:r>
              <a:rPr lang="es-MX" dirty="0"/>
              <a:t>, los países en distintas regiones del planeta han estado aumentando el costo del dinero (</a:t>
            </a:r>
            <a:r>
              <a:rPr lang="es-MX" b="1" u="sng" dirty="0"/>
              <a:t>aumento en las tasas de interés</a:t>
            </a:r>
            <a:r>
              <a:rPr lang="es-MX" dirty="0"/>
              <a:t>), lo que en la práctica se traduce como el </a:t>
            </a:r>
            <a:r>
              <a:rPr lang="es-MX" b="1" u="sng" dirty="0"/>
              <a:t>encarecimiento del crédito</a:t>
            </a:r>
            <a:r>
              <a:rPr lang="es-MX" dirty="0"/>
              <a:t>. </a:t>
            </a:r>
          </a:p>
          <a:p>
            <a:r>
              <a:rPr lang="es-MX" dirty="0"/>
              <a:t>Con tasas de interés altas, es más caro endeudarse, </a:t>
            </a:r>
            <a:r>
              <a:rPr lang="es-MX" b="1" u="sng" dirty="0"/>
              <a:t>se reduce el poder adquisitivo de las personas</a:t>
            </a:r>
            <a:r>
              <a:rPr lang="es-MX" dirty="0"/>
              <a:t>.</a:t>
            </a:r>
          </a:p>
          <a:p>
            <a:r>
              <a:rPr lang="es-MX" b="1" u="sng" dirty="0"/>
              <a:t>Hay menos masa monetaria en la economía, por lo tanto menos presiones inflacionarias</a:t>
            </a:r>
            <a:r>
              <a:rPr lang="es-MX" dirty="0"/>
              <a:t>.</a:t>
            </a:r>
          </a:p>
        </p:txBody>
      </p:sp>
      <p:sp>
        <p:nvSpPr>
          <p:cNvPr id="8" name="Slide Number Placeholder 5">
            <a:extLst>
              <a:ext uri="{FF2B5EF4-FFF2-40B4-BE49-F238E27FC236}">
                <a16:creationId xmlns:a16="http://schemas.microsoft.com/office/drawing/2014/main" id="{1BA760EB-C070-4D65-8C42-96BF8B2902D0}"/>
              </a:ext>
            </a:extLst>
          </p:cNvPr>
          <p:cNvSpPr txBox="1">
            <a:spLocks/>
          </p:cNvSpPr>
          <p:nvPr/>
        </p:nvSpPr>
        <p:spPr>
          <a:xfrm>
            <a:off x="101600" y="6350772"/>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49DDBF6-DE93-5143-A5B9-B4FB4E725249}" type="slidenum">
              <a:rPr lang="en-US" sz="1000" b="1" smtClean="0">
                <a:solidFill>
                  <a:schemeClr val="tx1">
                    <a:tint val="75000"/>
                  </a:schemeClr>
                </a:solidFill>
              </a:rPr>
              <a:pPr algn="r"/>
              <a:t>19</a:t>
            </a:fld>
            <a:endParaRPr lang="en-US" sz="1000" b="1" dirty="0">
              <a:solidFill>
                <a:schemeClr val="tx1">
                  <a:tint val="75000"/>
                </a:schemeClr>
              </a:solidFill>
            </a:endParaRPr>
          </a:p>
        </p:txBody>
      </p:sp>
    </p:spTree>
    <p:extLst>
      <p:ext uri="{BB962C8B-B14F-4D97-AF65-F5344CB8AC3E}">
        <p14:creationId xmlns:p14="http://schemas.microsoft.com/office/powerpoint/2010/main" val="3517908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7709" y="767863"/>
            <a:ext cx="7806812" cy="4115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5"/>
          <p:cNvSpPr>
            <a:spLocks noChangeArrowheads="1"/>
          </p:cNvSpPr>
          <p:nvPr/>
        </p:nvSpPr>
        <p:spPr bwMode="auto">
          <a:xfrm>
            <a:off x="3255958" y="5216975"/>
            <a:ext cx="51971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100" b="1" dirty="0"/>
              <a:t>RGA</a:t>
            </a:r>
          </a:p>
          <a:p>
            <a:pPr algn="ctr" eaLnBrk="1" hangingPunct="1"/>
            <a:r>
              <a:rPr lang="en-US" altLang="en-US" sz="2100" b="1" dirty="0"/>
              <a:t>Chesterfield, Missouri, </a:t>
            </a:r>
            <a:r>
              <a:rPr lang="en-US" altLang="en-US" sz="2100" b="1" dirty="0" err="1"/>
              <a:t>Estados</a:t>
            </a:r>
            <a:r>
              <a:rPr lang="en-US" altLang="en-US" sz="2100" b="1" dirty="0"/>
              <a:t> Unidos </a:t>
            </a:r>
          </a:p>
        </p:txBody>
      </p:sp>
      <p:sp>
        <p:nvSpPr>
          <p:cNvPr id="3" name="Slide Number Placeholder 2">
            <a:extLst>
              <a:ext uri="{FF2B5EF4-FFF2-40B4-BE49-F238E27FC236}">
                <a16:creationId xmlns:a16="http://schemas.microsoft.com/office/drawing/2014/main" id="{6B0B7BB2-6CEE-4676-8982-5B3879ADF974}"/>
              </a:ext>
            </a:extLst>
          </p:cNvPr>
          <p:cNvSpPr>
            <a:spLocks noGrp="1"/>
          </p:cNvSpPr>
          <p:nvPr>
            <p:ph type="sldNum" sz="quarter" idx="11"/>
          </p:nvPr>
        </p:nvSpPr>
        <p:spPr>
          <a:xfrm>
            <a:off x="0" y="6290043"/>
            <a:ext cx="539778" cy="365125"/>
          </a:xfrm>
        </p:spPr>
        <p:txBody>
          <a:bodyPr/>
          <a:lstStyle/>
          <a:p>
            <a:pPr algn="l"/>
            <a:fld id="{649DDBF6-DE93-5143-A5B9-B4FB4E725249}" type="slidenum">
              <a:rPr lang="en-US" sz="1000" b="1" smtClean="0"/>
              <a:pPr algn="l"/>
              <a:t>2</a:t>
            </a:fld>
            <a:endParaRPr lang="en-US" sz="1000" b="1" dirty="0"/>
          </a:p>
        </p:txBody>
      </p:sp>
      <p:sp>
        <p:nvSpPr>
          <p:cNvPr id="6" name="Footer Placeholder 4">
            <a:extLst>
              <a:ext uri="{FF2B5EF4-FFF2-40B4-BE49-F238E27FC236}">
                <a16:creationId xmlns:a16="http://schemas.microsoft.com/office/drawing/2014/main" id="{02117914-80A0-4145-86FA-A8B996EFF5BC}"/>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41611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03614" y="505278"/>
            <a:ext cx="9413586" cy="473074"/>
          </a:xfrm>
        </p:spPr>
        <p:txBody>
          <a:bodyPr/>
          <a:lstStyle/>
          <a:p>
            <a:pPr algn="ctr" eaLnBrk="1" hangingPunct="1"/>
            <a:r>
              <a:rPr lang="en-US" sz="2800" dirty="0">
                <a:latin typeface="Arial" charset="0"/>
                <a:cs typeface="Arial" charset="0"/>
              </a:rPr>
              <a:t>4. </a:t>
            </a:r>
            <a:r>
              <a:rPr lang="en-US" sz="2800" dirty="0" err="1">
                <a:latin typeface="Arial" charset="0"/>
                <a:cs typeface="Arial" charset="0"/>
              </a:rPr>
              <a:t>Tecnología</a:t>
            </a:r>
            <a:r>
              <a:rPr lang="en-US" sz="2800" dirty="0">
                <a:latin typeface="Arial" charset="0"/>
                <a:cs typeface="Arial" charset="0"/>
              </a:rPr>
              <a:t>: </a:t>
            </a:r>
            <a:r>
              <a:rPr lang="en-US" sz="2800" dirty="0" err="1">
                <a:latin typeface="Arial" charset="0"/>
                <a:cs typeface="Arial" charset="0"/>
              </a:rPr>
              <a:t>Transformación</a:t>
            </a:r>
            <a:r>
              <a:rPr lang="en-US" sz="2800" dirty="0">
                <a:latin typeface="Arial" charset="0"/>
                <a:cs typeface="Arial" charset="0"/>
              </a:rPr>
              <a:t> Digital; </a:t>
            </a:r>
            <a:r>
              <a:rPr lang="en-US" sz="2800" dirty="0" err="1">
                <a:latin typeface="Arial" charset="0"/>
                <a:cs typeface="Arial" charset="0"/>
              </a:rPr>
              <a:t>Nuevas</a:t>
            </a:r>
            <a:r>
              <a:rPr lang="en-US" sz="2800" dirty="0">
                <a:latin typeface="Arial" charset="0"/>
                <a:cs typeface="Arial" charset="0"/>
              </a:rPr>
              <a:t> </a:t>
            </a:r>
            <a:r>
              <a:rPr lang="en-US" sz="2800" dirty="0" err="1">
                <a:latin typeface="Arial" charset="0"/>
                <a:cs typeface="Arial" charset="0"/>
              </a:rPr>
              <a:t>Compañias</a:t>
            </a:r>
            <a:r>
              <a:rPr lang="en-US" sz="2800" dirty="0">
                <a:latin typeface="Arial" charset="0"/>
                <a:cs typeface="Arial" charset="0"/>
              </a:rPr>
              <a:t> </a:t>
            </a:r>
            <a:r>
              <a:rPr lang="en-US" sz="2800" dirty="0" err="1">
                <a:latin typeface="Arial" charset="0"/>
                <a:cs typeface="Arial" charset="0"/>
              </a:rPr>
              <a:t>Entrantes</a:t>
            </a:r>
            <a:r>
              <a:rPr lang="en-US" sz="2800" dirty="0">
                <a:latin typeface="Arial" charset="0"/>
                <a:cs typeface="Arial" charset="0"/>
              </a:rPr>
              <a:t> </a:t>
            </a:r>
            <a:r>
              <a:rPr lang="en-US" sz="2800" dirty="0" err="1">
                <a:latin typeface="Arial" charset="0"/>
                <a:cs typeface="Arial" charset="0"/>
              </a:rPr>
              <a:t>Disruptivas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A2219FC4-155B-4CA9-A38D-4D8377CD34E3}"/>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Text Placeholder 1">
            <a:extLst>
              <a:ext uri="{FF2B5EF4-FFF2-40B4-BE49-F238E27FC236}">
                <a16:creationId xmlns:a16="http://schemas.microsoft.com/office/drawing/2014/main" id="{98F3A671-1C10-4500-8DAF-89F370BA8870}"/>
              </a:ext>
            </a:extLst>
          </p:cNvPr>
          <p:cNvSpPr txBox="1">
            <a:spLocks/>
          </p:cNvSpPr>
          <p:nvPr/>
        </p:nvSpPr>
        <p:spPr>
          <a:xfrm>
            <a:off x="897206" y="2294337"/>
            <a:ext cx="10766474" cy="2793931"/>
          </a:xfrm>
          <a:prstGeom prst="rect">
            <a:avLst/>
          </a:prstGeom>
        </p:spPr>
        <p:txBody>
          <a:bodyPr>
            <a:norm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Los nuevos consumidores quieren cada vez más disponer de un acceso digital a la información. Lo cual se ha acelerado con la Pandemia. </a:t>
            </a:r>
          </a:p>
          <a:p>
            <a:r>
              <a:rPr lang="es-MX" dirty="0"/>
              <a:t>Han surgido </a:t>
            </a:r>
            <a:r>
              <a:rPr lang="es-MX" dirty="0" err="1"/>
              <a:t>start</a:t>
            </a:r>
            <a:r>
              <a:rPr lang="es-MX" dirty="0"/>
              <a:t>-ups e </a:t>
            </a:r>
            <a:r>
              <a:rPr lang="es-MX" dirty="0" err="1"/>
              <a:t>insurtechs</a:t>
            </a:r>
            <a:r>
              <a:rPr lang="es-MX" dirty="0"/>
              <a:t>.</a:t>
            </a:r>
          </a:p>
        </p:txBody>
      </p:sp>
      <p:sp>
        <p:nvSpPr>
          <p:cNvPr id="6" name="Slide Number Placeholder 5">
            <a:extLst>
              <a:ext uri="{FF2B5EF4-FFF2-40B4-BE49-F238E27FC236}">
                <a16:creationId xmlns:a16="http://schemas.microsoft.com/office/drawing/2014/main" id="{278F58AF-A207-4926-B29B-DA1F2BF3DD82}"/>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20</a:t>
            </a:fld>
            <a:endParaRPr lang="en-US" sz="1000" b="1" dirty="0">
              <a:solidFill>
                <a:schemeClr val="tx1">
                  <a:tint val="75000"/>
                </a:schemeClr>
              </a:solidFill>
            </a:endParaRPr>
          </a:p>
        </p:txBody>
      </p:sp>
    </p:spTree>
    <p:extLst>
      <p:ext uri="{BB962C8B-B14F-4D97-AF65-F5344CB8AC3E}">
        <p14:creationId xmlns:p14="http://schemas.microsoft.com/office/powerpoint/2010/main" val="3457539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03614" y="489487"/>
            <a:ext cx="9413586" cy="473074"/>
          </a:xfrm>
        </p:spPr>
        <p:txBody>
          <a:bodyPr/>
          <a:lstStyle/>
          <a:p>
            <a:pPr algn="ctr" eaLnBrk="1" hangingPunct="1"/>
            <a:r>
              <a:rPr lang="en-US" sz="2800" dirty="0">
                <a:latin typeface="Arial" charset="0"/>
                <a:cs typeface="Arial" charset="0"/>
              </a:rPr>
              <a:t>4. </a:t>
            </a:r>
            <a:r>
              <a:rPr lang="en-US" sz="2800" dirty="0" err="1">
                <a:latin typeface="Arial" charset="0"/>
                <a:cs typeface="Arial" charset="0"/>
              </a:rPr>
              <a:t>Tecnología</a:t>
            </a:r>
            <a:r>
              <a:rPr lang="en-US" sz="2800" dirty="0">
                <a:latin typeface="Arial" charset="0"/>
                <a:cs typeface="Arial" charset="0"/>
              </a:rPr>
              <a:t>: </a:t>
            </a:r>
            <a:r>
              <a:rPr lang="en-US" sz="2800" dirty="0" err="1">
                <a:latin typeface="Arial" charset="0"/>
                <a:cs typeface="Arial" charset="0"/>
              </a:rPr>
              <a:t>Transformación</a:t>
            </a:r>
            <a:r>
              <a:rPr lang="en-US" sz="2800" dirty="0">
                <a:latin typeface="Arial" charset="0"/>
                <a:cs typeface="Arial" charset="0"/>
              </a:rPr>
              <a:t> Digital; </a:t>
            </a:r>
            <a:r>
              <a:rPr lang="en-US" sz="2800" dirty="0" err="1">
                <a:latin typeface="Arial" charset="0"/>
                <a:cs typeface="Arial" charset="0"/>
              </a:rPr>
              <a:t>Nuevas</a:t>
            </a:r>
            <a:r>
              <a:rPr lang="en-US" sz="2800" dirty="0">
                <a:latin typeface="Arial" charset="0"/>
                <a:cs typeface="Arial" charset="0"/>
              </a:rPr>
              <a:t> </a:t>
            </a:r>
            <a:r>
              <a:rPr lang="en-US" sz="2800" dirty="0" err="1">
                <a:latin typeface="Arial" charset="0"/>
                <a:cs typeface="Arial" charset="0"/>
              </a:rPr>
              <a:t>Compañias</a:t>
            </a:r>
            <a:r>
              <a:rPr lang="en-US" sz="2800" dirty="0">
                <a:latin typeface="Arial" charset="0"/>
                <a:cs typeface="Arial" charset="0"/>
              </a:rPr>
              <a:t> </a:t>
            </a:r>
            <a:r>
              <a:rPr lang="en-US" sz="2800" dirty="0" err="1">
                <a:latin typeface="Arial" charset="0"/>
                <a:cs typeface="Arial" charset="0"/>
              </a:rPr>
              <a:t>Entrantes</a:t>
            </a:r>
            <a:r>
              <a:rPr lang="en-US" sz="2800" dirty="0">
                <a:latin typeface="Arial" charset="0"/>
                <a:cs typeface="Arial" charset="0"/>
              </a:rPr>
              <a:t> </a:t>
            </a:r>
            <a:r>
              <a:rPr lang="en-US" sz="2800" dirty="0" err="1">
                <a:latin typeface="Arial" charset="0"/>
                <a:cs typeface="Arial" charset="0"/>
              </a:rPr>
              <a:t>Disruptivas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070933D6-DC87-42D6-95B1-E31F47CA3D63}"/>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pic>
        <p:nvPicPr>
          <p:cNvPr id="3" name="Picture 2">
            <a:extLst>
              <a:ext uri="{FF2B5EF4-FFF2-40B4-BE49-F238E27FC236}">
                <a16:creationId xmlns:a16="http://schemas.microsoft.com/office/drawing/2014/main" id="{9BCFF908-677F-42AC-995F-DB4308F85F3E}"/>
              </a:ext>
            </a:extLst>
          </p:cNvPr>
          <p:cNvPicPr>
            <a:picLocks noChangeAspect="1"/>
          </p:cNvPicPr>
          <p:nvPr/>
        </p:nvPicPr>
        <p:blipFill>
          <a:blip r:embed="rId4"/>
          <a:stretch>
            <a:fillRect/>
          </a:stretch>
        </p:blipFill>
        <p:spPr>
          <a:xfrm>
            <a:off x="746414" y="2294337"/>
            <a:ext cx="2095500" cy="1533525"/>
          </a:xfrm>
          <a:prstGeom prst="rect">
            <a:avLst/>
          </a:prstGeom>
        </p:spPr>
      </p:pic>
      <p:pic>
        <p:nvPicPr>
          <p:cNvPr id="6" name="Picture 5">
            <a:extLst>
              <a:ext uri="{FF2B5EF4-FFF2-40B4-BE49-F238E27FC236}">
                <a16:creationId xmlns:a16="http://schemas.microsoft.com/office/drawing/2014/main" id="{32E7A73A-7813-4C41-8416-1716B8DBE444}"/>
              </a:ext>
            </a:extLst>
          </p:cNvPr>
          <p:cNvPicPr>
            <a:picLocks noChangeAspect="1"/>
          </p:cNvPicPr>
          <p:nvPr/>
        </p:nvPicPr>
        <p:blipFill>
          <a:blip r:embed="rId5"/>
          <a:stretch>
            <a:fillRect/>
          </a:stretch>
        </p:blipFill>
        <p:spPr>
          <a:xfrm>
            <a:off x="3797380" y="1231468"/>
            <a:ext cx="8191666" cy="4591231"/>
          </a:xfrm>
          <a:prstGeom prst="rect">
            <a:avLst/>
          </a:prstGeom>
        </p:spPr>
      </p:pic>
      <p:sp>
        <p:nvSpPr>
          <p:cNvPr id="8" name="Slide Number Placeholder 5">
            <a:extLst>
              <a:ext uri="{FF2B5EF4-FFF2-40B4-BE49-F238E27FC236}">
                <a16:creationId xmlns:a16="http://schemas.microsoft.com/office/drawing/2014/main" id="{09455F61-AF99-4A5C-9F2F-A841A0144E9F}"/>
              </a:ext>
            </a:extLst>
          </p:cNvPr>
          <p:cNvSpPr txBox="1">
            <a:spLocks/>
          </p:cNvSpPr>
          <p:nvPr/>
        </p:nvSpPr>
        <p:spPr>
          <a:xfrm>
            <a:off x="0" y="6290586"/>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21</a:t>
            </a:fld>
            <a:endParaRPr lang="en-US" sz="1000" b="1" dirty="0">
              <a:solidFill>
                <a:schemeClr val="tx1">
                  <a:tint val="75000"/>
                </a:schemeClr>
              </a:solidFill>
            </a:endParaRPr>
          </a:p>
        </p:txBody>
      </p:sp>
    </p:spTree>
    <p:extLst>
      <p:ext uri="{BB962C8B-B14F-4D97-AF65-F5344CB8AC3E}">
        <p14:creationId xmlns:p14="http://schemas.microsoft.com/office/powerpoint/2010/main" val="2092462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03614" y="505278"/>
            <a:ext cx="9413586" cy="473074"/>
          </a:xfrm>
        </p:spPr>
        <p:txBody>
          <a:bodyPr/>
          <a:lstStyle/>
          <a:p>
            <a:pPr algn="ctr" eaLnBrk="1" hangingPunct="1"/>
            <a:r>
              <a:rPr lang="en-US" sz="2800" dirty="0">
                <a:latin typeface="Arial" charset="0"/>
                <a:cs typeface="Arial" charset="0"/>
              </a:rPr>
              <a:t>4. </a:t>
            </a:r>
            <a:r>
              <a:rPr lang="en-US" sz="2800" dirty="0" err="1">
                <a:latin typeface="Arial" charset="0"/>
                <a:cs typeface="Arial" charset="0"/>
              </a:rPr>
              <a:t>Tecnología</a:t>
            </a:r>
            <a:r>
              <a:rPr lang="en-US" sz="2800" dirty="0">
                <a:latin typeface="Arial" charset="0"/>
                <a:cs typeface="Arial" charset="0"/>
              </a:rPr>
              <a:t>: </a:t>
            </a:r>
            <a:r>
              <a:rPr lang="en-US" sz="2800" dirty="0" err="1">
                <a:latin typeface="Arial" charset="0"/>
                <a:cs typeface="Arial" charset="0"/>
              </a:rPr>
              <a:t>Transformación</a:t>
            </a:r>
            <a:r>
              <a:rPr lang="en-US" sz="2800" dirty="0">
                <a:latin typeface="Arial" charset="0"/>
                <a:cs typeface="Arial" charset="0"/>
              </a:rPr>
              <a:t> Digital; </a:t>
            </a:r>
            <a:r>
              <a:rPr lang="en-US" sz="2800" dirty="0" err="1">
                <a:latin typeface="Arial" charset="0"/>
                <a:cs typeface="Arial" charset="0"/>
              </a:rPr>
              <a:t>Nuevas</a:t>
            </a:r>
            <a:r>
              <a:rPr lang="en-US" sz="2800" dirty="0">
                <a:latin typeface="Arial" charset="0"/>
                <a:cs typeface="Arial" charset="0"/>
              </a:rPr>
              <a:t> </a:t>
            </a:r>
            <a:r>
              <a:rPr lang="en-US" sz="2800" dirty="0" err="1">
                <a:latin typeface="Arial" charset="0"/>
                <a:cs typeface="Arial" charset="0"/>
              </a:rPr>
              <a:t>Compañias</a:t>
            </a:r>
            <a:r>
              <a:rPr lang="en-US" sz="2800" dirty="0">
                <a:latin typeface="Arial" charset="0"/>
                <a:cs typeface="Arial" charset="0"/>
              </a:rPr>
              <a:t> </a:t>
            </a:r>
            <a:r>
              <a:rPr lang="en-US" sz="2800" dirty="0" err="1">
                <a:latin typeface="Arial" charset="0"/>
                <a:cs typeface="Arial" charset="0"/>
              </a:rPr>
              <a:t>Entrantes</a:t>
            </a:r>
            <a:r>
              <a:rPr lang="en-US" sz="2800" dirty="0">
                <a:latin typeface="Arial" charset="0"/>
                <a:cs typeface="Arial" charset="0"/>
              </a:rPr>
              <a:t> </a:t>
            </a:r>
            <a:r>
              <a:rPr lang="en-US" sz="2800" dirty="0" err="1">
                <a:latin typeface="Arial" charset="0"/>
                <a:cs typeface="Arial" charset="0"/>
              </a:rPr>
              <a:t>Disruptivas</a:t>
            </a:r>
            <a:endParaRPr lang="en-US" sz="2800" dirty="0">
              <a:latin typeface="Arial" charset="0"/>
              <a:cs typeface="Arial" charset="0"/>
            </a:endParaRPr>
          </a:p>
        </p:txBody>
      </p:sp>
      <p:pic>
        <p:nvPicPr>
          <p:cNvPr id="6" name="Picture 5">
            <a:extLst>
              <a:ext uri="{FF2B5EF4-FFF2-40B4-BE49-F238E27FC236}">
                <a16:creationId xmlns:a16="http://schemas.microsoft.com/office/drawing/2014/main" id="{ADBFF356-095F-4328-BE7B-CF0D616E1EBE}"/>
              </a:ext>
            </a:extLst>
          </p:cNvPr>
          <p:cNvPicPr>
            <a:picLocks noChangeAspect="1"/>
          </p:cNvPicPr>
          <p:nvPr/>
        </p:nvPicPr>
        <p:blipFill>
          <a:blip r:embed="rId4"/>
          <a:stretch>
            <a:fillRect/>
          </a:stretch>
        </p:blipFill>
        <p:spPr>
          <a:xfrm>
            <a:off x="4439919" y="978353"/>
            <a:ext cx="7272193" cy="2658928"/>
          </a:xfrm>
          <a:prstGeom prst="rect">
            <a:avLst/>
          </a:prstGeom>
        </p:spPr>
      </p:pic>
      <p:pic>
        <p:nvPicPr>
          <p:cNvPr id="12" name="Picture 11">
            <a:extLst>
              <a:ext uri="{FF2B5EF4-FFF2-40B4-BE49-F238E27FC236}">
                <a16:creationId xmlns:a16="http://schemas.microsoft.com/office/drawing/2014/main" id="{2806BF75-5809-435E-AFCA-9624914A68EB}"/>
              </a:ext>
            </a:extLst>
          </p:cNvPr>
          <p:cNvPicPr>
            <a:picLocks noChangeAspect="1"/>
          </p:cNvPicPr>
          <p:nvPr/>
        </p:nvPicPr>
        <p:blipFill>
          <a:blip r:embed="rId5"/>
          <a:stretch>
            <a:fillRect/>
          </a:stretch>
        </p:blipFill>
        <p:spPr>
          <a:xfrm>
            <a:off x="4439918" y="3637280"/>
            <a:ext cx="7272193" cy="3078617"/>
          </a:xfrm>
          <a:prstGeom prst="rect">
            <a:avLst/>
          </a:prstGeom>
        </p:spPr>
      </p:pic>
      <p:sp>
        <p:nvSpPr>
          <p:cNvPr id="2" name="AutoShape 2" descr="Betterfly - Certified B Corporation - B Lab Global">
            <a:extLst>
              <a:ext uri="{FF2B5EF4-FFF2-40B4-BE49-F238E27FC236}">
                <a16:creationId xmlns:a16="http://schemas.microsoft.com/office/drawing/2014/main" id="{02931423-A85B-40FA-A60C-F45AD260A0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 name="Picture 9">
            <a:extLst>
              <a:ext uri="{FF2B5EF4-FFF2-40B4-BE49-F238E27FC236}">
                <a16:creationId xmlns:a16="http://schemas.microsoft.com/office/drawing/2014/main" id="{94BB0DFD-EC71-40BA-A02E-504CE032E1B4}"/>
              </a:ext>
            </a:extLst>
          </p:cNvPr>
          <p:cNvPicPr>
            <a:picLocks noChangeAspect="1"/>
          </p:cNvPicPr>
          <p:nvPr/>
        </p:nvPicPr>
        <p:blipFill>
          <a:blip r:embed="rId6"/>
          <a:stretch>
            <a:fillRect/>
          </a:stretch>
        </p:blipFill>
        <p:spPr>
          <a:xfrm>
            <a:off x="479888" y="2256423"/>
            <a:ext cx="3017567" cy="1518645"/>
          </a:xfrm>
          <a:prstGeom prst="rect">
            <a:avLst/>
          </a:prstGeom>
        </p:spPr>
      </p:pic>
      <p:sp>
        <p:nvSpPr>
          <p:cNvPr id="5" name="Footer Placeholder 4">
            <a:extLst>
              <a:ext uri="{FF2B5EF4-FFF2-40B4-BE49-F238E27FC236}">
                <a16:creationId xmlns:a16="http://schemas.microsoft.com/office/drawing/2014/main" id="{A2219FC4-155B-4CA9-A38D-4D8377CD34E3}"/>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Slide Number Placeholder 5">
            <a:extLst>
              <a:ext uri="{FF2B5EF4-FFF2-40B4-BE49-F238E27FC236}">
                <a16:creationId xmlns:a16="http://schemas.microsoft.com/office/drawing/2014/main" id="{A9ED4F71-803C-4D64-A335-27C35FC346E7}"/>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22</a:t>
            </a:fld>
            <a:endParaRPr lang="en-US" sz="1000" b="1" dirty="0">
              <a:solidFill>
                <a:schemeClr val="tx1">
                  <a:tint val="75000"/>
                </a:schemeClr>
              </a:solidFill>
            </a:endParaRPr>
          </a:p>
        </p:txBody>
      </p:sp>
    </p:spTree>
    <p:extLst>
      <p:ext uri="{BB962C8B-B14F-4D97-AF65-F5344CB8AC3E}">
        <p14:creationId xmlns:p14="http://schemas.microsoft.com/office/powerpoint/2010/main" val="34964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57728"/>
            <a:ext cx="11163300" cy="473074"/>
          </a:xfrm>
        </p:spPr>
        <p:txBody>
          <a:bodyPr/>
          <a:lstStyle/>
          <a:p>
            <a:r>
              <a:rPr lang="es-MX" sz="2600" dirty="0">
                <a:latin typeface="Arial" charset="0"/>
                <a:cs typeface="Arial" charset="0"/>
              </a:rPr>
              <a:t>Suscripción basada en una </a:t>
            </a:r>
            <a:r>
              <a:rPr lang="es-MX" sz="2600" dirty="0" err="1">
                <a:latin typeface="Arial" charset="0"/>
                <a:cs typeface="Arial" charset="0"/>
              </a:rPr>
              <a:t>selfie</a:t>
            </a:r>
            <a:endParaRPr lang="es-MX" sz="2600" dirty="0">
              <a:latin typeface="Arial" charset="0"/>
              <a:cs typeface="Arial" charset="0"/>
            </a:endParaRPr>
          </a:p>
        </p:txBody>
      </p:sp>
      <p:pic>
        <p:nvPicPr>
          <p:cNvPr id="9" name="Content Placeholder 8"/>
          <p:cNvPicPr>
            <a:picLocks noGrp="1" noChangeAspect="1"/>
          </p:cNvPicPr>
          <p:nvPr>
            <p:ph sz="quarter" idx="35"/>
          </p:nvPr>
        </p:nvPicPr>
        <p:blipFill>
          <a:blip r:embed="rId2" cstate="print">
            <a:extLst>
              <a:ext uri="{28A0092B-C50C-407E-A947-70E740481C1C}">
                <a14:useLocalDpi xmlns:a14="http://schemas.microsoft.com/office/drawing/2010/main" val="0"/>
              </a:ext>
            </a:extLst>
          </a:blip>
          <a:stretch>
            <a:fillRect/>
          </a:stretch>
        </p:blipFill>
        <p:spPr>
          <a:xfrm>
            <a:off x="609600" y="2104917"/>
            <a:ext cx="5210175" cy="3473450"/>
          </a:xfrm>
        </p:spPr>
      </p:pic>
      <p:sp>
        <p:nvSpPr>
          <p:cNvPr id="8" name="Text Placeholder 7"/>
          <p:cNvSpPr>
            <a:spLocks noGrp="1"/>
          </p:cNvSpPr>
          <p:nvPr>
            <p:ph type="body" sz="quarter" idx="15"/>
          </p:nvPr>
        </p:nvSpPr>
        <p:spPr>
          <a:xfrm>
            <a:off x="609600" y="1576214"/>
            <a:ext cx="10690696" cy="383292"/>
          </a:xfrm>
        </p:spPr>
        <p:txBody>
          <a:bodyPr/>
          <a:lstStyle/>
          <a:p>
            <a:r>
              <a:rPr lang="en-US" sz="2600" dirty="0"/>
              <a:t>¿</a:t>
            </a:r>
            <a:r>
              <a:rPr lang="en-US" sz="2600" dirty="0" err="1"/>
              <a:t>Realidad</a:t>
            </a:r>
            <a:r>
              <a:rPr lang="en-US" sz="2600" dirty="0"/>
              <a:t> o </a:t>
            </a:r>
            <a:r>
              <a:rPr lang="en-US" sz="2600" dirty="0" err="1"/>
              <a:t>ficción</a:t>
            </a:r>
            <a:r>
              <a:rPr lang="en-US" sz="2600" dirty="0"/>
              <a:t>?</a:t>
            </a:r>
            <a:endParaRPr lang="en-CA" sz="2600" dirty="0"/>
          </a:p>
        </p:txBody>
      </p:sp>
      <p:pic>
        <p:nvPicPr>
          <p:cNvPr id="12" name="Content Placeholder 11"/>
          <p:cNvPicPr>
            <a:picLocks noGrp="1" noChangeAspect="1"/>
          </p:cNvPicPr>
          <p:nvPr>
            <p:ph sz="quarter" idx="36"/>
          </p:nvPr>
        </p:nvPicPr>
        <p:blipFill>
          <a:blip r:embed="rId3" cstate="print">
            <a:extLst>
              <a:ext uri="{28A0092B-C50C-407E-A947-70E740481C1C}">
                <a14:useLocalDpi xmlns:a14="http://schemas.microsoft.com/office/drawing/2010/main" val="0"/>
              </a:ext>
            </a:extLst>
          </a:blip>
          <a:stretch>
            <a:fillRect/>
          </a:stretch>
        </p:blipFill>
        <p:spPr>
          <a:xfrm>
            <a:off x="6090121" y="2104917"/>
            <a:ext cx="5210175" cy="3473450"/>
          </a:xfrm>
        </p:spPr>
      </p:pic>
      <p:sp>
        <p:nvSpPr>
          <p:cNvPr id="7" name="Title 2">
            <a:extLst>
              <a:ext uri="{FF2B5EF4-FFF2-40B4-BE49-F238E27FC236}">
                <a16:creationId xmlns:a16="http://schemas.microsoft.com/office/drawing/2014/main" id="{EC811DAA-DF75-4AAB-874A-80EACBAD1FC3}"/>
              </a:ext>
            </a:extLst>
          </p:cNvPr>
          <p:cNvSpPr txBox="1">
            <a:spLocks/>
          </p:cNvSpPr>
          <p:nvPr/>
        </p:nvSpPr>
        <p:spPr bwMode="gray">
          <a:xfrm>
            <a:off x="1203614" y="489487"/>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s-MX" sz="2800" dirty="0">
                <a:latin typeface="Arial" charset="0"/>
                <a:cs typeface="Arial" charset="0"/>
              </a:rPr>
              <a:t>4. Tecnología: Transformación Digital; Nuevas </a:t>
            </a:r>
            <a:r>
              <a:rPr lang="es-MX" sz="2800" dirty="0" err="1">
                <a:latin typeface="Arial" charset="0"/>
                <a:cs typeface="Arial" charset="0"/>
              </a:rPr>
              <a:t>Compañias</a:t>
            </a:r>
            <a:r>
              <a:rPr lang="es-MX" sz="2800" dirty="0">
                <a:latin typeface="Arial" charset="0"/>
                <a:cs typeface="Arial" charset="0"/>
              </a:rPr>
              <a:t> Entrantes Disruptivas</a:t>
            </a:r>
          </a:p>
        </p:txBody>
      </p:sp>
      <p:sp>
        <p:nvSpPr>
          <p:cNvPr id="10" name="Footer Placeholder 4">
            <a:extLst>
              <a:ext uri="{FF2B5EF4-FFF2-40B4-BE49-F238E27FC236}">
                <a16:creationId xmlns:a16="http://schemas.microsoft.com/office/drawing/2014/main" id="{A3DDBF10-60F7-4AE9-B6EA-5F904F6778F6}"/>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11" name="Slide Number Placeholder 5">
            <a:extLst>
              <a:ext uri="{FF2B5EF4-FFF2-40B4-BE49-F238E27FC236}">
                <a16:creationId xmlns:a16="http://schemas.microsoft.com/office/drawing/2014/main" id="{706FDFA2-DD00-43B6-B1CA-126F774CFD6C}"/>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23</a:t>
            </a:fld>
            <a:endParaRPr lang="en-US" sz="1000" b="1" dirty="0">
              <a:solidFill>
                <a:schemeClr val="tx1">
                  <a:tint val="75000"/>
                </a:schemeClr>
              </a:solidFill>
            </a:endParaRPr>
          </a:p>
        </p:txBody>
      </p:sp>
    </p:spTree>
    <p:extLst>
      <p:ext uri="{BB962C8B-B14F-4D97-AF65-F5344CB8AC3E}">
        <p14:creationId xmlns:p14="http://schemas.microsoft.com/office/powerpoint/2010/main" val="1789931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03614" y="489487"/>
            <a:ext cx="9413586" cy="473074"/>
          </a:xfrm>
        </p:spPr>
        <p:txBody>
          <a:bodyPr/>
          <a:lstStyle/>
          <a:p>
            <a:pPr algn="ctr" eaLnBrk="1" hangingPunct="1"/>
            <a:r>
              <a:rPr lang="en-US" sz="2800" dirty="0">
                <a:latin typeface="Arial" charset="0"/>
                <a:cs typeface="Arial" charset="0"/>
              </a:rPr>
              <a:t>4. </a:t>
            </a:r>
            <a:r>
              <a:rPr lang="en-US" sz="2800" dirty="0" err="1">
                <a:latin typeface="Arial" charset="0"/>
                <a:cs typeface="Arial" charset="0"/>
              </a:rPr>
              <a:t>Tecnología</a:t>
            </a:r>
            <a:r>
              <a:rPr lang="en-US" sz="2800" dirty="0">
                <a:latin typeface="Arial" charset="0"/>
                <a:cs typeface="Arial" charset="0"/>
              </a:rPr>
              <a:t>: </a:t>
            </a:r>
            <a:r>
              <a:rPr lang="en-US" sz="2800" dirty="0" err="1">
                <a:latin typeface="Arial" charset="0"/>
                <a:cs typeface="Arial" charset="0"/>
              </a:rPr>
              <a:t>Transformación</a:t>
            </a:r>
            <a:r>
              <a:rPr lang="en-US" sz="2800" dirty="0">
                <a:latin typeface="Arial" charset="0"/>
                <a:cs typeface="Arial" charset="0"/>
              </a:rPr>
              <a:t> Digital; </a:t>
            </a:r>
            <a:r>
              <a:rPr lang="en-US" sz="2800" dirty="0" err="1">
                <a:latin typeface="Arial" charset="0"/>
                <a:cs typeface="Arial" charset="0"/>
              </a:rPr>
              <a:t>Nuevas</a:t>
            </a:r>
            <a:r>
              <a:rPr lang="en-US" sz="2800" dirty="0">
                <a:latin typeface="Arial" charset="0"/>
                <a:cs typeface="Arial" charset="0"/>
              </a:rPr>
              <a:t> </a:t>
            </a:r>
            <a:r>
              <a:rPr lang="en-US" sz="2800" dirty="0" err="1">
                <a:latin typeface="Arial" charset="0"/>
                <a:cs typeface="Arial" charset="0"/>
              </a:rPr>
              <a:t>Compañias</a:t>
            </a:r>
            <a:r>
              <a:rPr lang="en-US" sz="2800" dirty="0">
                <a:latin typeface="Arial" charset="0"/>
                <a:cs typeface="Arial" charset="0"/>
              </a:rPr>
              <a:t> </a:t>
            </a:r>
            <a:r>
              <a:rPr lang="en-US" sz="2800" dirty="0" err="1">
                <a:latin typeface="Arial" charset="0"/>
                <a:cs typeface="Arial" charset="0"/>
              </a:rPr>
              <a:t>Entrantes</a:t>
            </a:r>
            <a:r>
              <a:rPr lang="en-US" sz="2800" dirty="0">
                <a:latin typeface="Arial" charset="0"/>
                <a:cs typeface="Arial" charset="0"/>
              </a:rPr>
              <a:t> </a:t>
            </a:r>
            <a:r>
              <a:rPr lang="en-US" sz="2800" dirty="0" err="1">
                <a:latin typeface="Arial" charset="0"/>
                <a:cs typeface="Arial" charset="0"/>
              </a:rPr>
              <a:t>Disruptivas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070933D6-DC87-42D6-95B1-E31F47CA3D63}"/>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pic>
        <p:nvPicPr>
          <p:cNvPr id="3" name="Picture 2">
            <a:extLst>
              <a:ext uri="{FF2B5EF4-FFF2-40B4-BE49-F238E27FC236}">
                <a16:creationId xmlns:a16="http://schemas.microsoft.com/office/drawing/2014/main" id="{A5E56B07-EF76-4AD5-94B3-27D030797B40}"/>
              </a:ext>
            </a:extLst>
          </p:cNvPr>
          <p:cNvPicPr>
            <a:picLocks noChangeAspect="1"/>
          </p:cNvPicPr>
          <p:nvPr/>
        </p:nvPicPr>
        <p:blipFill>
          <a:blip r:embed="rId4"/>
          <a:stretch>
            <a:fillRect/>
          </a:stretch>
        </p:blipFill>
        <p:spPr>
          <a:xfrm>
            <a:off x="3387060" y="966261"/>
            <a:ext cx="8504406" cy="5688531"/>
          </a:xfrm>
          <a:prstGeom prst="rect">
            <a:avLst/>
          </a:prstGeom>
        </p:spPr>
      </p:pic>
      <p:pic>
        <p:nvPicPr>
          <p:cNvPr id="6" name="Picture 5">
            <a:extLst>
              <a:ext uri="{FF2B5EF4-FFF2-40B4-BE49-F238E27FC236}">
                <a16:creationId xmlns:a16="http://schemas.microsoft.com/office/drawing/2014/main" id="{8F8834FA-7AB3-4BBB-903A-997236E959B5}"/>
              </a:ext>
            </a:extLst>
          </p:cNvPr>
          <p:cNvPicPr>
            <a:picLocks noChangeAspect="1"/>
          </p:cNvPicPr>
          <p:nvPr/>
        </p:nvPicPr>
        <p:blipFill>
          <a:blip r:embed="rId5"/>
          <a:stretch>
            <a:fillRect/>
          </a:stretch>
        </p:blipFill>
        <p:spPr>
          <a:xfrm>
            <a:off x="1019602" y="2123121"/>
            <a:ext cx="1781175" cy="1266825"/>
          </a:xfrm>
          <a:prstGeom prst="rect">
            <a:avLst/>
          </a:prstGeom>
        </p:spPr>
      </p:pic>
      <p:sp>
        <p:nvSpPr>
          <p:cNvPr id="10" name="Rectangle 1">
            <a:extLst>
              <a:ext uri="{FF2B5EF4-FFF2-40B4-BE49-F238E27FC236}">
                <a16:creationId xmlns:a16="http://schemas.microsoft.com/office/drawing/2014/main" id="{72500F8F-AF3D-4F5B-9C57-F26C62382F3D}"/>
              </a:ext>
            </a:extLst>
          </p:cNvPr>
          <p:cNvSpPr>
            <a:spLocks noChangeArrowheads="1"/>
          </p:cNvSpPr>
          <p:nvPr/>
        </p:nvSpPr>
        <p:spPr bwMode="auto">
          <a:xfrm>
            <a:off x="433319" y="3270664"/>
            <a:ext cx="2680092" cy="25596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2100" b="0" i="0" u="none" strike="noStrike" cap="none" normalizeH="0" baseline="0" dirty="0">
                <a:ln>
                  <a:noFill/>
                </a:ln>
                <a:solidFill>
                  <a:srgbClr val="202124"/>
                </a:solidFill>
                <a:effectLst/>
                <a:latin typeface="inherit"/>
              </a:rPr>
              <a:t>El monitoreo de salud y bienestar basado en software de </a:t>
            </a:r>
            <a:r>
              <a:rPr kumimoji="0" lang="es-ES" altLang="es-ES" sz="2100" b="1" i="0" u="none" strike="noStrike" cap="none" normalizeH="0" baseline="0" dirty="0">
                <a:ln>
                  <a:noFill/>
                </a:ln>
                <a:solidFill>
                  <a:srgbClr val="202124"/>
                </a:solidFill>
                <a:effectLst/>
                <a:latin typeface="inherit"/>
              </a:rPr>
              <a:t>Binah.ai </a:t>
            </a:r>
            <a:r>
              <a:rPr kumimoji="0" lang="es-ES" altLang="es-ES" sz="2100" b="0" i="0" u="none" strike="noStrike" cap="none" normalizeH="0" baseline="0" dirty="0">
                <a:ln>
                  <a:noFill/>
                </a:ln>
                <a:solidFill>
                  <a:srgbClr val="202124"/>
                </a:solidFill>
                <a:effectLst/>
                <a:latin typeface="inherit"/>
              </a:rPr>
              <a:t>permite a las empresas medir datos de salud en tiempo real utilizando cámaras de dispositivos móviles.</a:t>
            </a:r>
            <a:r>
              <a:rPr kumimoji="0" lang="es-ES" altLang="es-ES" sz="800" b="0" i="0" u="none" strike="noStrike" cap="none" normalizeH="0" baseline="0" dirty="0">
                <a:ln>
                  <a:noFill/>
                </a:ln>
                <a:solidFill>
                  <a:schemeClr val="tx1"/>
                </a:solidFill>
                <a:effectLst/>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2" name="Oval 1">
            <a:extLst>
              <a:ext uri="{FF2B5EF4-FFF2-40B4-BE49-F238E27FC236}">
                <a16:creationId xmlns:a16="http://schemas.microsoft.com/office/drawing/2014/main" id="{E8879FAF-7A7E-4143-9AED-2F7111059645}"/>
              </a:ext>
            </a:extLst>
          </p:cNvPr>
          <p:cNvSpPr/>
          <p:nvPr/>
        </p:nvSpPr>
        <p:spPr>
          <a:xfrm>
            <a:off x="3745073" y="4996164"/>
            <a:ext cx="1811090" cy="709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Ritmo Cardiaco</a:t>
            </a:r>
            <a:endParaRPr lang="es-ES" dirty="0"/>
          </a:p>
        </p:txBody>
      </p:sp>
      <p:sp>
        <p:nvSpPr>
          <p:cNvPr id="9" name="Oval 8">
            <a:extLst>
              <a:ext uri="{FF2B5EF4-FFF2-40B4-BE49-F238E27FC236}">
                <a16:creationId xmlns:a16="http://schemas.microsoft.com/office/drawing/2014/main" id="{59200933-45DA-45EB-B7F0-8489E063D741}"/>
              </a:ext>
            </a:extLst>
          </p:cNvPr>
          <p:cNvSpPr/>
          <p:nvPr/>
        </p:nvSpPr>
        <p:spPr>
          <a:xfrm>
            <a:off x="9367520" y="4023360"/>
            <a:ext cx="2133600" cy="595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Respiración</a:t>
            </a:r>
            <a:endParaRPr lang="es-ES" dirty="0"/>
          </a:p>
        </p:txBody>
      </p:sp>
      <p:sp>
        <p:nvSpPr>
          <p:cNvPr id="11" name="Oval 10">
            <a:extLst>
              <a:ext uri="{FF2B5EF4-FFF2-40B4-BE49-F238E27FC236}">
                <a16:creationId xmlns:a16="http://schemas.microsoft.com/office/drawing/2014/main" id="{144B9D0A-79F1-4CF6-B503-9D1C07A03529}"/>
              </a:ext>
            </a:extLst>
          </p:cNvPr>
          <p:cNvSpPr/>
          <p:nvPr/>
        </p:nvSpPr>
        <p:spPr>
          <a:xfrm>
            <a:off x="9814560" y="5238860"/>
            <a:ext cx="1473200" cy="968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Presión Arterial</a:t>
            </a:r>
            <a:endParaRPr lang="es-ES" dirty="0"/>
          </a:p>
        </p:txBody>
      </p:sp>
      <p:sp>
        <p:nvSpPr>
          <p:cNvPr id="12" name="Oval 11">
            <a:extLst>
              <a:ext uri="{FF2B5EF4-FFF2-40B4-BE49-F238E27FC236}">
                <a16:creationId xmlns:a16="http://schemas.microsoft.com/office/drawing/2014/main" id="{F9E71C2A-C030-46DB-A763-C1CF2F9360E0}"/>
              </a:ext>
            </a:extLst>
          </p:cNvPr>
          <p:cNvSpPr/>
          <p:nvPr/>
        </p:nvSpPr>
        <p:spPr>
          <a:xfrm>
            <a:off x="4531360" y="5823628"/>
            <a:ext cx="2049607" cy="709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Saturación de Oxígeno</a:t>
            </a:r>
            <a:endParaRPr lang="es-ES" dirty="0"/>
          </a:p>
        </p:txBody>
      </p:sp>
      <p:cxnSp>
        <p:nvCxnSpPr>
          <p:cNvPr id="13" name="Straight Arrow Connector 12">
            <a:extLst>
              <a:ext uri="{FF2B5EF4-FFF2-40B4-BE49-F238E27FC236}">
                <a16:creationId xmlns:a16="http://schemas.microsoft.com/office/drawing/2014/main" id="{36A54FDC-8940-4EEA-A1AC-A6C1368AE60C}"/>
              </a:ext>
            </a:extLst>
          </p:cNvPr>
          <p:cNvCxnSpPr>
            <a:stCxn id="2" idx="6"/>
          </p:cNvCxnSpPr>
          <p:nvPr/>
        </p:nvCxnSpPr>
        <p:spPr>
          <a:xfrm flipV="1">
            <a:off x="5556163" y="5238860"/>
            <a:ext cx="1736056" cy="1121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070AA62-F8DA-4138-B60A-D9AC537414F6}"/>
              </a:ext>
            </a:extLst>
          </p:cNvPr>
          <p:cNvCxnSpPr/>
          <p:nvPr/>
        </p:nvCxnSpPr>
        <p:spPr>
          <a:xfrm flipV="1">
            <a:off x="6319520" y="5238860"/>
            <a:ext cx="1656080" cy="857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33AE614-73CB-42AD-A3DD-1A65D06AA4C5}"/>
              </a:ext>
            </a:extLst>
          </p:cNvPr>
          <p:cNvCxnSpPr>
            <a:cxnSpLocks/>
            <a:stCxn id="9" idx="3"/>
          </p:cNvCxnSpPr>
          <p:nvPr/>
        </p:nvCxnSpPr>
        <p:spPr>
          <a:xfrm flipH="1">
            <a:off x="8961120" y="4531558"/>
            <a:ext cx="718858" cy="7073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D1BD0C0-DA35-45B3-A033-09175596C040}"/>
              </a:ext>
            </a:extLst>
          </p:cNvPr>
          <p:cNvCxnSpPr/>
          <p:nvPr/>
        </p:nvCxnSpPr>
        <p:spPr>
          <a:xfrm flipH="1">
            <a:off x="8936534" y="5764518"/>
            <a:ext cx="1087843" cy="6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C04EAEB-E8EB-4560-B6A9-ADB9FD88DA72}"/>
              </a:ext>
            </a:extLst>
          </p:cNvPr>
          <p:cNvSpPr/>
          <p:nvPr/>
        </p:nvSpPr>
        <p:spPr>
          <a:xfrm>
            <a:off x="9367521" y="4658650"/>
            <a:ext cx="2495904" cy="48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Nivel de Stress</a:t>
            </a:r>
            <a:endParaRPr lang="es-ES" dirty="0"/>
          </a:p>
        </p:txBody>
      </p:sp>
      <p:cxnSp>
        <p:nvCxnSpPr>
          <p:cNvPr id="23" name="Straight Arrow Connector 22">
            <a:extLst>
              <a:ext uri="{FF2B5EF4-FFF2-40B4-BE49-F238E27FC236}">
                <a16:creationId xmlns:a16="http://schemas.microsoft.com/office/drawing/2014/main" id="{607662B1-156E-469C-B349-92E3659D2CAE}"/>
              </a:ext>
            </a:extLst>
          </p:cNvPr>
          <p:cNvCxnSpPr/>
          <p:nvPr/>
        </p:nvCxnSpPr>
        <p:spPr>
          <a:xfrm flipH="1">
            <a:off x="8249920" y="5144410"/>
            <a:ext cx="1774457" cy="685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5CC44794-B60E-446F-A33E-9813698E4E9E}"/>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24</a:t>
            </a:fld>
            <a:endParaRPr lang="en-US" sz="1000" b="1" dirty="0">
              <a:solidFill>
                <a:schemeClr val="tx1">
                  <a:tint val="75000"/>
                </a:schemeClr>
              </a:solidFill>
            </a:endParaRPr>
          </a:p>
        </p:txBody>
      </p:sp>
    </p:spTree>
    <p:extLst>
      <p:ext uri="{BB962C8B-B14F-4D97-AF65-F5344CB8AC3E}">
        <p14:creationId xmlns:p14="http://schemas.microsoft.com/office/powerpoint/2010/main" val="2994685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162974" y="324664"/>
            <a:ext cx="9413586" cy="473074"/>
          </a:xfrm>
        </p:spPr>
        <p:txBody>
          <a:bodyPr/>
          <a:lstStyle/>
          <a:p>
            <a:pPr algn="ctr" eaLnBrk="1" hangingPunct="1"/>
            <a:r>
              <a:rPr lang="en-US" sz="2800" dirty="0">
                <a:latin typeface="Arial" charset="0"/>
                <a:cs typeface="Arial" charset="0"/>
              </a:rPr>
              <a:t>5. </a:t>
            </a:r>
            <a:r>
              <a:rPr lang="en-US" sz="2800" dirty="0" err="1">
                <a:latin typeface="Arial" charset="0"/>
                <a:cs typeface="Arial" charset="0"/>
              </a:rPr>
              <a:t>Impacto</a:t>
            </a:r>
            <a:r>
              <a:rPr lang="en-US" sz="2800" dirty="0">
                <a:latin typeface="Arial" charset="0"/>
                <a:cs typeface="Arial" charset="0"/>
              </a:rPr>
              <a:t> del Cambio </a:t>
            </a:r>
            <a:r>
              <a:rPr lang="en-US" sz="2800" dirty="0" err="1">
                <a:latin typeface="Arial" charset="0"/>
                <a:cs typeface="Arial" charset="0"/>
              </a:rPr>
              <a:t>Climático</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Salud</a:t>
            </a:r>
            <a:r>
              <a:rPr lang="en-US" sz="2800" dirty="0">
                <a:latin typeface="Arial" charset="0"/>
                <a:cs typeface="Arial" charset="0"/>
              </a:rPr>
              <a:t> Humana</a:t>
            </a:r>
          </a:p>
        </p:txBody>
      </p:sp>
      <p:sp>
        <p:nvSpPr>
          <p:cNvPr id="2" name="TextBox 1"/>
          <p:cNvSpPr txBox="1"/>
          <p:nvPr/>
        </p:nvSpPr>
        <p:spPr>
          <a:xfrm>
            <a:off x="8974198" y="6543952"/>
            <a:ext cx="3204723" cy="276999"/>
          </a:xfrm>
          <a:prstGeom prst="rect">
            <a:avLst/>
          </a:prstGeom>
          <a:noFill/>
        </p:spPr>
        <p:txBody>
          <a:bodyPr wrap="none" rtlCol="0">
            <a:spAutoFit/>
          </a:bodyPr>
          <a:lstStyle/>
          <a:p>
            <a:r>
              <a:rPr lang="en-US" sz="1200" dirty="0"/>
              <a:t>http://www.cdc.gov/climateandhealth/effects/</a:t>
            </a:r>
          </a:p>
        </p:txBody>
      </p:sp>
      <p:sp>
        <p:nvSpPr>
          <p:cNvPr id="8" name="Footer Placeholder 4">
            <a:extLst>
              <a:ext uri="{FF2B5EF4-FFF2-40B4-BE49-F238E27FC236}">
                <a16:creationId xmlns:a16="http://schemas.microsoft.com/office/drawing/2014/main" id="{5C3C0810-DE4F-4968-82C2-DB49582EF4E8}"/>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5" name="Rectangle 4">
            <a:extLst>
              <a:ext uri="{FF2B5EF4-FFF2-40B4-BE49-F238E27FC236}">
                <a16:creationId xmlns:a16="http://schemas.microsoft.com/office/drawing/2014/main" id="{8FC15E76-21C0-4754-A317-99FFC43DAC6A}"/>
              </a:ext>
            </a:extLst>
          </p:cNvPr>
          <p:cNvSpPr/>
          <p:nvPr/>
        </p:nvSpPr>
        <p:spPr>
          <a:xfrm>
            <a:off x="1960880" y="927994"/>
            <a:ext cx="7728673" cy="524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Picture 16">
            <a:extLst>
              <a:ext uri="{FF2B5EF4-FFF2-40B4-BE49-F238E27FC236}">
                <a16:creationId xmlns:a16="http://schemas.microsoft.com/office/drawing/2014/main" id="{616E95A2-7CD7-4D55-847D-C2607BFB178F}"/>
              </a:ext>
            </a:extLst>
          </p:cNvPr>
          <p:cNvPicPr>
            <a:picLocks noChangeAspect="1"/>
          </p:cNvPicPr>
          <p:nvPr/>
        </p:nvPicPr>
        <p:blipFill>
          <a:blip r:embed="rId4"/>
          <a:stretch>
            <a:fillRect/>
          </a:stretch>
        </p:blipFill>
        <p:spPr>
          <a:xfrm>
            <a:off x="640080" y="797738"/>
            <a:ext cx="10911841" cy="5460822"/>
          </a:xfrm>
          <a:prstGeom prst="rect">
            <a:avLst/>
          </a:prstGeom>
        </p:spPr>
      </p:pic>
      <p:sp>
        <p:nvSpPr>
          <p:cNvPr id="18" name="Rectangle 17">
            <a:extLst>
              <a:ext uri="{FF2B5EF4-FFF2-40B4-BE49-F238E27FC236}">
                <a16:creationId xmlns:a16="http://schemas.microsoft.com/office/drawing/2014/main" id="{C2EF620E-5B2E-4A0C-AA0E-9C7448562D20}"/>
              </a:ext>
            </a:extLst>
          </p:cNvPr>
          <p:cNvSpPr/>
          <p:nvPr/>
        </p:nvSpPr>
        <p:spPr>
          <a:xfrm>
            <a:off x="640079" y="749111"/>
            <a:ext cx="10911841" cy="473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Slide Number Placeholder 5">
            <a:extLst>
              <a:ext uri="{FF2B5EF4-FFF2-40B4-BE49-F238E27FC236}">
                <a16:creationId xmlns:a16="http://schemas.microsoft.com/office/drawing/2014/main" id="{01EC39E0-BFDE-4AAD-A876-FD1A371EE953}"/>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25</a:t>
            </a:fld>
            <a:endParaRPr lang="en-US" sz="1000" b="1" dirty="0">
              <a:solidFill>
                <a:schemeClr val="tx1">
                  <a:tint val="75000"/>
                </a:schemeClr>
              </a:solidFill>
            </a:endParaRPr>
          </a:p>
        </p:txBody>
      </p:sp>
    </p:spTree>
    <p:extLst>
      <p:ext uri="{BB962C8B-B14F-4D97-AF65-F5344CB8AC3E}">
        <p14:creationId xmlns:p14="http://schemas.microsoft.com/office/powerpoint/2010/main" val="2873542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1E002-1C7E-4877-9EEB-C2A7EC49B386}"/>
              </a:ext>
            </a:extLst>
          </p:cNvPr>
          <p:cNvSpPr>
            <a:spLocks noGrp="1"/>
          </p:cNvSpPr>
          <p:nvPr>
            <p:ph type="body" sz="quarter" idx="13"/>
          </p:nvPr>
        </p:nvSpPr>
        <p:spPr/>
        <p:txBody>
          <a:bodyPr>
            <a:normAutofit fontScale="77500" lnSpcReduction="20000"/>
          </a:bodyPr>
          <a:lstStyle/>
          <a:p>
            <a:r>
              <a:rPr lang="es-MX" b="1" dirty="0"/>
              <a:t>Retos y Oportunidades para las Aseguradoras de Vida Post-Pandemia</a:t>
            </a:r>
          </a:p>
        </p:txBody>
      </p:sp>
      <p:pic>
        <p:nvPicPr>
          <p:cNvPr id="3" name="Picture 2">
            <a:extLst>
              <a:ext uri="{FF2B5EF4-FFF2-40B4-BE49-F238E27FC236}">
                <a16:creationId xmlns:a16="http://schemas.microsoft.com/office/drawing/2014/main" id="{27EF6144-22FE-48A8-85B7-7CFA5BAC83AA}"/>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6096000" y="4899"/>
            <a:ext cx="6096000" cy="6858000"/>
          </a:xfrm>
          <a:prstGeom prst="rect">
            <a:avLst/>
          </a:prstGeom>
        </p:spPr>
      </p:pic>
      <p:sp>
        <p:nvSpPr>
          <p:cNvPr id="4" name="Slide Number Placeholder 5">
            <a:extLst>
              <a:ext uri="{FF2B5EF4-FFF2-40B4-BE49-F238E27FC236}">
                <a16:creationId xmlns:a16="http://schemas.microsoft.com/office/drawing/2014/main" id="{2FD4C244-E463-4286-8BAB-83792BBC0EE4}"/>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26</a:t>
            </a:fld>
            <a:endParaRPr lang="en-US" sz="1000" b="1" dirty="0">
              <a:solidFill>
                <a:schemeClr val="tx1">
                  <a:tint val="75000"/>
                </a:schemeClr>
              </a:solidFill>
            </a:endParaRPr>
          </a:p>
        </p:txBody>
      </p:sp>
    </p:spTree>
    <p:extLst>
      <p:ext uri="{BB962C8B-B14F-4D97-AF65-F5344CB8AC3E}">
        <p14:creationId xmlns:p14="http://schemas.microsoft.com/office/powerpoint/2010/main" val="3987633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236382" y="587660"/>
            <a:ext cx="12351858" cy="473074"/>
          </a:xfrm>
        </p:spPr>
        <p:txBody>
          <a:bodyPr/>
          <a:lstStyle/>
          <a:p>
            <a:pPr algn="ctr"/>
            <a:r>
              <a:rPr lang="en-GB" sz="2800" dirty="0" err="1"/>
              <a:t>Retos</a:t>
            </a:r>
            <a:r>
              <a:rPr lang="en-GB" sz="2800" dirty="0"/>
              <a:t> y </a:t>
            </a:r>
            <a:r>
              <a:rPr lang="en-GB" sz="2800" dirty="0" err="1"/>
              <a:t>Oportunidades</a:t>
            </a:r>
            <a:r>
              <a:rPr lang="en-GB" sz="2800" dirty="0"/>
              <a:t> para las </a:t>
            </a:r>
            <a:r>
              <a:rPr lang="en-GB" sz="2800" dirty="0" err="1"/>
              <a:t>Aseguradoras</a:t>
            </a:r>
            <a:r>
              <a:rPr lang="en-GB" sz="2800" dirty="0"/>
              <a:t> de Vida                             Post-</a:t>
            </a:r>
            <a:r>
              <a:rPr lang="en-GB" sz="2800" dirty="0" err="1"/>
              <a:t>Pandemia</a:t>
            </a:r>
            <a:endParaRPr lang="en-GB" sz="2800" dirty="0"/>
          </a:p>
        </p:txBody>
      </p:sp>
      <p:sp>
        <p:nvSpPr>
          <p:cNvPr id="5" name="Footer Placeholder 4">
            <a:extLst>
              <a:ext uri="{FF2B5EF4-FFF2-40B4-BE49-F238E27FC236}">
                <a16:creationId xmlns:a16="http://schemas.microsoft.com/office/drawing/2014/main" id="{F45D2484-9E23-487E-BB00-4E1C589E3589}"/>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pic>
        <p:nvPicPr>
          <p:cNvPr id="6" name="Picture 5">
            <a:extLst>
              <a:ext uri="{FF2B5EF4-FFF2-40B4-BE49-F238E27FC236}">
                <a16:creationId xmlns:a16="http://schemas.microsoft.com/office/drawing/2014/main" id="{114501D1-EDC3-4035-BC91-306728F586EB}"/>
              </a:ext>
            </a:extLst>
          </p:cNvPr>
          <p:cNvPicPr>
            <a:picLocks noChangeAspect="1"/>
          </p:cNvPicPr>
          <p:nvPr/>
        </p:nvPicPr>
        <p:blipFill>
          <a:blip r:embed="rId4"/>
          <a:stretch>
            <a:fillRect/>
          </a:stretch>
        </p:blipFill>
        <p:spPr>
          <a:xfrm>
            <a:off x="2834639" y="1170359"/>
            <a:ext cx="6891021" cy="4712282"/>
          </a:xfrm>
          <a:prstGeom prst="rect">
            <a:avLst/>
          </a:prstGeom>
        </p:spPr>
      </p:pic>
      <p:sp>
        <p:nvSpPr>
          <p:cNvPr id="8" name="Slide Number Placeholder 5">
            <a:extLst>
              <a:ext uri="{FF2B5EF4-FFF2-40B4-BE49-F238E27FC236}">
                <a16:creationId xmlns:a16="http://schemas.microsoft.com/office/drawing/2014/main" id="{3E07B4FF-0528-4FE4-8334-0705E1ABD052}"/>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27</a:t>
            </a:fld>
            <a:endParaRPr lang="en-US" sz="1000" b="1" dirty="0">
              <a:solidFill>
                <a:schemeClr val="tx1">
                  <a:tint val="75000"/>
                </a:schemeClr>
              </a:solidFill>
            </a:endParaRPr>
          </a:p>
        </p:txBody>
      </p:sp>
    </p:spTree>
    <p:extLst>
      <p:ext uri="{BB962C8B-B14F-4D97-AF65-F5344CB8AC3E}">
        <p14:creationId xmlns:p14="http://schemas.microsoft.com/office/powerpoint/2010/main" val="553194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5" name="Footer Placeholder 4">
            <a:extLst>
              <a:ext uri="{FF2B5EF4-FFF2-40B4-BE49-F238E27FC236}">
                <a16:creationId xmlns:a16="http://schemas.microsoft.com/office/drawing/2014/main" id="{499AD3AA-804A-485F-BAA2-BB2566DCFA4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Title 2">
            <a:extLst>
              <a:ext uri="{FF2B5EF4-FFF2-40B4-BE49-F238E27FC236}">
                <a16:creationId xmlns:a16="http://schemas.microsoft.com/office/drawing/2014/main" id="{6DFDDCFE-FDA9-4AF7-9334-D1C74726DCD6}"/>
              </a:ext>
            </a:extLst>
          </p:cNvPr>
          <p:cNvSpPr>
            <a:spLocks noGrp="1"/>
          </p:cNvSpPr>
          <p:nvPr>
            <p:ph type="title"/>
          </p:nvPr>
        </p:nvSpPr>
        <p:spPr>
          <a:xfrm>
            <a:off x="1152814" y="606307"/>
            <a:ext cx="9413586" cy="473074"/>
          </a:xfrm>
        </p:spPr>
        <p:txBody>
          <a:bodyPr/>
          <a:lstStyle/>
          <a:p>
            <a:pPr algn="ctr"/>
            <a:r>
              <a:rPr lang="es-MX" sz="2800" dirty="0"/>
              <a:t>Retos y Oportunidades para las Aseguradoras de Vida Post-Pandemia</a:t>
            </a:r>
          </a:p>
        </p:txBody>
      </p:sp>
      <p:sp>
        <p:nvSpPr>
          <p:cNvPr id="7" name="TextBox 6">
            <a:extLst>
              <a:ext uri="{FF2B5EF4-FFF2-40B4-BE49-F238E27FC236}">
                <a16:creationId xmlns:a16="http://schemas.microsoft.com/office/drawing/2014/main" id="{8F417EAF-EA76-4D2B-A228-AC20F767C9EC}"/>
              </a:ext>
            </a:extLst>
          </p:cNvPr>
          <p:cNvSpPr txBox="1"/>
          <p:nvPr/>
        </p:nvSpPr>
        <p:spPr>
          <a:xfrm>
            <a:off x="1036320" y="1762036"/>
            <a:ext cx="10180320" cy="5293757"/>
          </a:xfrm>
          <a:prstGeom prst="rect">
            <a:avLst/>
          </a:prstGeom>
          <a:noFill/>
        </p:spPr>
        <p:txBody>
          <a:bodyPr wrap="square">
            <a:spAutoFit/>
          </a:bodyPr>
          <a:lstStyle/>
          <a:p>
            <a:pPr algn="l"/>
            <a:r>
              <a:rPr lang="es-MX" sz="2600" dirty="0"/>
              <a:t>Los principales retos que enfrentamos como sector son: </a:t>
            </a:r>
          </a:p>
          <a:p>
            <a:pPr algn="l"/>
            <a:endParaRPr lang="es-MX" sz="2600" dirty="0"/>
          </a:p>
          <a:p>
            <a:pPr marL="514350" indent="-514350">
              <a:buFont typeface="+mj-lt"/>
              <a:buAutoNum type="arabicPeriod"/>
            </a:pPr>
            <a:r>
              <a:rPr lang="es-MX" sz="2600" dirty="0"/>
              <a:t>Innovación en el Diseño de Productos.</a:t>
            </a:r>
          </a:p>
          <a:p>
            <a:pPr marL="514350" indent="-514350" algn="l">
              <a:buFont typeface="+mj-lt"/>
              <a:buAutoNum type="arabicPeriod"/>
            </a:pPr>
            <a:r>
              <a:rPr lang="es-MX" sz="2600" dirty="0"/>
              <a:t>Interés en la adopción de Suscripción Electrónica (Reflexiva).</a:t>
            </a:r>
          </a:p>
          <a:p>
            <a:pPr marL="514350" indent="-514350" algn="l">
              <a:buFont typeface="+mj-lt"/>
              <a:buAutoNum type="arabicPeriod"/>
            </a:pPr>
            <a:r>
              <a:rPr lang="es-MX" sz="2600" dirty="0"/>
              <a:t>Interés en la Economía del Comportamiento.</a:t>
            </a:r>
          </a:p>
          <a:p>
            <a:pPr marL="514350" indent="-514350" algn="l">
              <a:buFont typeface="+mj-lt"/>
              <a:buAutoNum type="arabicPeriod"/>
            </a:pPr>
            <a:r>
              <a:rPr lang="es-MX" sz="2600" dirty="0"/>
              <a:t>Enfoque en mejorar el Viaje del Cliente a través del proceso de compra del Seguro y Siniestros.</a:t>
            </a:r>
          </a:p>
          <a:p>
            <a:pPr marL="514350" indent="-514350" algn="l">
              <a:buFont typeface="+mj-lt"/>
              <a:buAutoNum type="arabicPeriod"/>
            </a:pPr>
            <a:endParaRPr lang="es-MX" sz="2600" dirty="0"/>
          </a:p>
          <a:p>
            <a:pPr algn="ctr">
              <a:tabLst>
                <a:tab pos="985838" algn="l"/>
              </a:tabLst>
            </a:pPr>
            <a:r>
              <a:rPr lang="es-MX" sz="2600" dirty="0">
                <a:solidFill>
                  <a:schemeClr val="accent1"/>
                </a:solidFill>
              </a:rPr>
              <a:t>Los principales retos que enfrentamos como sector son: el conocimiento del cliente, automatización/simplificación de procesos, mejorar la experiencia del cliente y transformación digital.</a:t>
            </a:r>
          </a:p>
          <a:p>
            <a:pPr marL="514350" indent="-514350" algn="l">
              <a:buFont typeface="+mj-lt"/>
              <a:buAutoNum type="arabicPeriod"/>
            </a:pPr>
            <a:endParaRPr lang="es-MX" sz="2600" dirty="0"/>
          </a:p>
          <a:p>
            <a:pPr marL="514350" indent="-514350" algn="l">
              <a:buFont typeface="+mj-lt"/>
              <a:buAutoNum type="arabicPeriod"/>
            </a:pPr>
            <a:endParaRPr lang="es-MX" sz="2600" dirty="0"/>
          </a:p>
        </p:txBody>
      </p:sp>
      <p:sp>
        <p:nvSpPr>
          <p:cNvPr id="6" name="Slide Number Placeholder 5">
            <a:extLst>
              <a:ext uri="{FF2B5EF4-FFF2-40B4-BE49-F238E27FC236}">
                <a16:creationId xmlns:a16="http://schemas.microsoft.com/office/drawing/2014/main" id="{7C913AA0-4FAB-4F0D-A3E8-46C4E4350AA9}"/>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28</a:t>
            </a:fld>
            <a:endParaRPr lang="en-US" sz="1000" b="1" dirty="0">
              <a:solidFill>
                <a:schemeClr val="tx1">
                  <a:tint val="75000"/>
                </a:schemeClr>
              </a:solidFill>
            </a:endParaRPr>
          </a:p>
        </p:txBody>
      </p:sp>
    </p:spTree>
    <p:extLst>
      <p:ext uri="{BB962C8B-B14F-4D97-AF65-F5344CB8AC3E}">
        <p14:creationId xmlns:p14="http://schemas.microsoft.com/office/powerpoint/2010/main" val="47745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03614" y="505278"/>
            <a:ext cx="9413586" cy="473074"/>
          </a:xfrm>
        </p:spPr>
        <p:txBody>
          <a:bodyPr/>
          <a:lstStyle/>
          <a:p>
            <a:pPr algn="ctr" eaLnBrk="1" hangingPunct="1"/>
            <a:r>
              <a:rPr lang="en-US" sz="2800" dirty="0">
                <a:latin typeface="Arial" charset="0"/>
                <a:cs typeface="Arial" charset="0"/>
              </a:rPr>
              <a:t>A) </a:t>
            </a:r>
            <a:r>
              <a:rPr lang="en-US" sz="2800" dirty="0" err="1">
                <a:latin typeface="Arial" charset="0"/>
                <a:cs typeface="Arial" charset="0"/>
              </a:rPr>
              <a:t>Innovación</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a:t>
            </a:r>
            <a:r>
              <a:rPr lang="en-US" sz="2800" dirty="0" err="1">
                <a:latin typeface="Arial" charset="0"/>
                <a:cs typeface="Arial" charset="0"/>
              </a:rPr>
              <a:t>Diseño</a:t>
            </a:r>
            <a:r>
              <a:rPr lang="en-US" sz="2800" dirty="0">
                <a:latin typeface="Arial" charset="0"/>
                <a:cs typeface="Arial" charset="0"/>
              </a:rPr>
              <a:t> de </a:t>
            </a:r>
            <a:r>
              <a:rPr lang="en-US" sz="2800" dirty="0" err="1">
                <a:latin typeface="Arial" charset="0"/>
                <a:cs typeface="Arial" charset="0"/>
              </a:rPr>
              <a:t>Productos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A2219FC4-155B-4CA9-A38D-4D8377CD34E3}"/>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Text Placeholder 1">
            <a:extLst>
              <a:ext uri="{FF2B5EF4-FFF2-40B4-BE49-F238E27FC236}">
                <a16:creationId xmlns:a16="http://schemas.microsoft.com/office/drawing/2014/main" id="{98F3A671-1C10-4500-8DAF-89F370BA8870}"/>
              </a:ext>
            </a:extLst>
          </p:cNvPr>
          <p:cNvSpPr txBox="1">
            <a:spLocks/>
          </p:cNvSpPr>
          <p:nvPr/>
        </p:nvSpPr>
        <p:spPr>
          <a:xfrm>
            <a:off x="826086" y="1636353"/>
            <a:ext cx="10766474" cy="4896982"/>
          </a:xfrm>
          <a:prstGeom prst="rect">
            <a:avLst/>
          </a:prstGeom>
        </p:spPr>
        <p:txBody>
          <a:bodyPr>
            <a:no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Un requerimiento de los </a:t>
            </a:r>
            <a:r>
              <a:rPr lang="es-MX" b="1" u="sng" dirty="0"/>
              <a:t>nuevos consumidores </a:t>
            </a:r>
            <a:r>
              <a:rPr lang="es-MX" dirty="0"/>
              <a:t>es disponer de un acceso digital a la información de los productos y servicios. </a:t>
            </a:r>
            <a:r>
              <a:rPr lang="es-MX" b="1" u="sng" dirty="0"/>
              <a:t>Utilizando recursos gráficos, tablas</a:t>
            </a:r>
            <a:r>
              <a:rPr lang="es-MX" b="1" dirty="0"/>
              <a:t>, </a:t>
            </a:r>
            <a:r>
              <a:rPr lang="es-MX" b="1" u="sng" dirty="0"/>
              <a:t>elementos que facilitan la comprensión </a:t>
            </a:r>
            <a:r>
              <a:rPr lang="es-MX" dirty="0"/>
              <a:t>de los mismos, además poder </a:t>
            </a:r>
            <a:r>
              <a:rPr lang="es-MX" b="1" u="sng" dirty="0"/>
              <a:t>comparar el cálculo de las diferentes coberturas de seguros</a:t>
            </a:r>
            <a:r>
              <a:rPr lang="es-MX" b="1" dirty="0"/>
              <a:t> </a:t>
            </a:r>
            <a:r>
              <a:rPr lang="es-MX" dirty="0"/>
              <a:t>para facilitar la decisión del cliente. </a:t>
            </a:r>
          </a:p>
          <a:p>
            <a:r>
              <a:rPr lang="es-MX" dirty="0"/>
              <a:t>Una tendencia importante que se ha acelerado en la Pandemia, es el </a:t>
            </a:r>
            <a:r>
              <a:rPr lang="es-MX" b="1" u="sng" dirty="0"/>
              <a:t>cambio de hábitos</a:t>
            </a:r>
            <a:r>
              <a:rPr lang="es-MX" b="1" dirty="0"/>
              <a:t>,</a:t>
            </a:r>
            <a:r>
              <a:rPr lang="es-MX" dirty="0"/>
              <a:t> lo cual tiene gran implicación en el mundo de los seguros y es desarrollar productos que incluyan componentes de </a:t>
            </a:r>
            <a:r>
              <a:rPr lang="es-MX" b="1" u="sng" dirty="0"/>
              <a:t>utilización real para los asegurados</a:t>
            </a:r>
            <a:r>
              <a:rPr lang="es-MX" dirty="0"/>
              <a:t>. Ofrecer valores agregados, por ejemplo que</a:t>
            </a:r>
            <a:r>
              <a:rPr lang="es-MX" b="1" dirty="0"/>
              <a:t> </a:t>
            </a:r>
            <a:r>
              <a:rPr lang="es-MX" b="1" u="sng" dirty="0"/>
              <a:t>premian los estilos de vida saludable</a:t>
            </a:r>
            <a:r>
              <a:rPr lang="es-MX" dirty="0"/>
              <a:t>, etc. </a:t>
            </a:r>
          </a:p>
        </p:txBody>
      </p:sp>
      <p:sp>
        <p:nvSpPr>
          <p:cNvPr id="6" name="Slide Number Placeholder 5">
            <a:extLst>
              <a:ext uri="{FF2B5EF4-FFF2-40B4-BE49-F238E27FC236}">
                <a16:creationId xmlns:a16="http://schemas.microsoft.com/office/drawing/2014/main" id="{1C977BA8-2532-469D-9B1F-86BE68276ED9}"/>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29</a:t>
            </a:fld>
            <a:endParaRPr lang="en-US" sz="1000" b="1" dirty="0">
              <a:solidFill>
                <a:schemeClr val="tx1">
                  <a:tint val="75000"/>
                </a:schemeClr>
              </a:solidFill>
            </a:endParaRPr>
          </a:p>
        </p:txBody>
      </p:sp>
    </p:spTree>
    <p:extLst>
      <p:ext uri="{BB962C8B-B14F-4D97-AF65-F5344CB8AC3E}">
        <p14:creationId xmlns:p14="http://schemas.microsoft.com/office/powerpoint/2010/main" val="309148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ChangeArrowheads="1"/>
          </p:cNvSpPr>
          <p:nvPr/>
        </p:nvSpPr>
        <p:spPr bwMode="auto">
          <a:xfrm>
            <a:off x="4068758" y="5186495"/>
            <a:ext cx="457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100" b="1"/>
              <a:t>RGA</a:t>
            </a:r>
          </a:p>
          <a:p>
            <a:pPr algn="ctr" eaLnBrk="1" hangingPunct="1"/>
            <a:r>
              <a:rPr lang="en-US" altLang="en-US" sz="2100" b="1"/>
              <a:t>Chesterfield, Missouri, USA</a:t>
            </a:r>
            <a:endParaRPr lang="en-US" altLang="en-US" sz="2100" b="1" dirty="0"/>
          </a:p>
        </p:txBody>
      </p:sp>
      <p:pic>
        <p:nvPicPr>
          <p:cNvPr id="3" name="Picture 2">
            <a:extLst>
              <a:ext uri="{FF2B5EF4-FFF2-40B4-BE49-F238E27FC236}">
                <a16:creationId xmlns:a16="http://schemas.microsoft.com/office/drawing/2014/main" id="{26472B92-490D-480E-B2BA-8CC9CCFB1F5F}"/>
              </a:ext>
            </a:extLst>
          </p:cNvPr>
          <p:cNvPicPr>
            <a:picLocks noChangeAspect="1"/>
          </p:cNvPicPr>
          <p:nvPr/>
        </p:nvPicPr>
        <p:blipFill>
          <a:blip r:embed="rId3"/>
          <a:stretch>
            <a:fillRect/>
          </a:stretch>
        </p:blipFill>
        <p:spPr>
          <a:xfrm>
            <a:off x="695325" y="626883"/>
            <a:ext cx="10801350" cy="5734050"/>
          </a:xfrm>
          <a:prstGeom prst="rect">
            <a:avLst/>
          </a:prstGeom>
          <a:solidFill>
            <a:schemeClr val="bg1">
              <a:lumMod val="95000"/>
            </a:schemeClr>
          </a:solidFill>
        </p:spPr>
      </p:pic>
      <p:sp>
        <p:nvSpPr>
          <p:cNvPr id="6" name="Footer Placeholder 4">
            <a:extLst>
              <a:ext uri="{FF2B5EF4-FFF2-40B4-BE49-F238E27FC236}">
                <a16:creationId xmlns:a16="http://schemas.microsoft.com/office/drawing/2014/main" id="{9F081296-928A-4A03-B12C-538324D5EA2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2" name="Rectangle 1">
            <a:extLst>
              <a:ext uri="{FF2B5EF4-FFF2-40B4-BE49-F238E27FC236}">
                <a16:creationId xmlns:a16="http://schemas.microsoft.com/office/drawing/2014/main" id="{2BACA135-4918-490E-B327-0E8DD6726911}"/>
              </a:ext>
            </a:extLst>
          </p:cNvPr>
          <p:cNvSpPr/>
          <p:nvPr/>
        </p:nvSpPr>
        <p:spPr>
          <a:xfrm>
            <a:off x="4966016" y="3566115"/>
            <a:ext cx="6277232" cy="1861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solidFill>
                  <a:schemeClr val="tx1"/>
                </a:solidFill>
              </a:rPr>
              <a:t>“Ojalá vivas en tiempos interesantes”</a:t>
            </a:r>
            <a:endParaRPr lang="es-ES" sz="3600" b="1" dirty="0">
              <a:solidFill>
                <a:schemeClr val="tx1"/>
              </a:solidFill>
            </a:endParaRPr>
          </a:p>
        </p:txBody>
      </p:sp>
      <p:sp>
        <p:nvSpPr>
          <p:cNvPr id="4" name="Isosceles Triangle 3">
            <a:extLst>
              <a:ext uri="{FF2B5EF4-FFF2-40B4-BE49-F238E27FC236}">
                <a16:creationId xmlns:a16="http://schemas.microsoft.com/office/drawing/2014/main" id="{758786AD-346C-4013-B607-9EA7C07D0606}"/>
              </a:ext>
            </a:extLst>
          </p:cNvPr>
          <p:cNvSpPr/>
          <p:nvPr/>
        </p:nvSpPr>
        <p:spPr>
          <a:xfrm rot="9881372">
            <a:off x="4094905" y="2551031"/>
            <a:ext cx="1911123" cy="1989530"/>
          </a:xfrm>
          <a:prstGeom prst="triangle">
            <a:avLst>
              <a:gd name="adj" fmla="val 6697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BBB2E11D-AB5C-4442-B2A4-FD32901D4850}"/>
              </a:ext>
            </a:extLst>
          </p:cNvPr>
          <p:cNvSpPr/>
          <p:nvPr/>
        </p:nvSpPr>
        <p:spPr>
          <a:xfrm>
            <a:off x="4966016" y="1979055"/>
            <a:ext cx="6277232" cy="1861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solidFill>
                  <a:schemeClr val="tx1"/>
                </a:solidFill>
              </a:rPr>
              <a:t>“May </a:t>
            </a:r>
            <a:r>
              <a:rPr lang="es-MX" sz="3600" b="1" dirty="0" err="1">
                <a:solidFill>
                  <a:schemeClr val="tx1"/>
                </a:solidFill>
              </a:rPr>
              <a:t>you</a:t>
            </a:r>
            <a:r>
              <a:rPr lang="es-MX" sz="3600" b="1" dirty="0">
                <a:solidFill>
                  <a:schemeClr val="tx1"/>
                </a:solidFill>
              </a:rPr>
              <a:t> </a:t>
            </a:r>
            <a:r>
              <a:rPr lang="es-MX" sz="3600" b="1" dirty="0" err="1">
                <a:solidFill>
                  <a:schemeClr val="tx1"/>
                </a:solidFill>
              </a:rPr>
              <a:t>live</a:t>
            </a:r>
            <a:r>
              <a:rPr lang="es-MX" sz="3600" b="1" dirty="0">
                <a:solidFill>
                  <a:schemeClr val="tx1"/>
                </a:solidFill>
              </a:rPr>
              <a:t> in </a:t>
            </a:r>
            <a:r>
              <a:rPr lang="es-MX" sz="3600" b="1" dirty="0" err="1">
                <a:solidFill>
                  <a:schemeClr val="tx1"/>
                </a:solidFill>
              </a:rPr>
              <a:t>interesting</a:t>
            </a:r>
            <a:r>
              <a:rPr lang="es-MX" sz="3600" b="1" dirty="0">
                <a:solidFill>
                  <a:schemeClr val="tx1"/>
                </a:solidFill>
              </a:rPr>
              <a:t> times”</a:t>
            </a:r>
            <a:endParaRPr lang="es-ES" sz="3600" b="1" dirty="0">
              <a:solidFill>
                <a:schemeClr val="tx1"/>
              </a:solidFill>
            </a:endParaRPr>
          </a:p>
        </p:txBody>
      </p:sp>
      <p:sp>
        <p:nvSpPr>
          <p:cNvPr id="8" name="Slide Number Placeholder 7">
            <a:extLst>
              <a:ext uri="{FF2B5EF4-FFF2-40B4-BE49-F238E27FC236}">
                <a16:creationId xmlns:a16="http://schemas.microsoft.com/office/drawing/2014/main" id="{41B20806-0164-4999-A8C2-16003C29E32C}"/>
              </a:ext>
            </a:extLst>
          </p:cNvPr>
          <p:cNvSpPr>
            <a:spLocks noGrp="1"/>
          </p:cNvSpPr>
          <p:nvPr>
            <p:ph type="sldNum" sz="quarter" idx="11"/>
          </p:nvPr>
        </p:nvSpPr>
        <p:spPr>
          <a:xfrm>
            <a:off x="0" y="6269492"/>
            <a:ext cx="539778" cy="365125"/>
          </a:xfrm>
        </p:spPr>
        <p:txBody>
          <a:bodyPr/>
          <a:lstStyle/>
          <a:p>
            <a:pPr algn="l"/>
            <a:fld id="{649DDBF6-DE93-5143-A5B9-B4FB4E725249}" type="slidenum">
              <a:rPr lang="en-US" sz="1000" b="1" smtClean="0"/>
              <a:pPr algn="l"/>
              <a:t>3</a:t>
            </a:fld>
            <a:endParaRPr lang="en-US" sz="1000" b="1" dirty="0"/>
          </a:p>
        </p:txBody>
      </p:sp>
    </p:spTree>
    <p:extLst>
      <p:ext uri="{BB962C8B-B14F-4D97-AF65-F5344CB8AC3E}">
        <p14:creationId xmlns:p14="http://schemas.microsoft.com/office/powerpoint/2010/main" val="2459551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03614" y="505278"/>
            <a:ext cx="9413586" cy="473074"/>
          </a:xfrm>
        </p:spPr>
        <p:txBody>
          <a:bodyPr/>
          <a:lstStyle/>
          <a:p>
            <a:pPr algn="ctr" eaLnBrk="1" hangingPunct="1"/>
            <a:r>
              <a:rPr lang="en-US" sz="2800" dirty="0">
                <a:latin typeface="Arial" charset="0"/>
                <a:cs typeface="Arial" charset="0"/>
              </a:rPr>
              <a:t>A) </a:t>
            </a:r>
            <a:r>
              <a:rPr lang="en-US" sz="2800" dirty="0" err="1">
                <a:latin typeface="Arial" charset="0"/>
                <a:cs typeface="Arial" charset="0"/>
              </a:rPr>
              <a:t>Innovación</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a:t>
            </a:r>
            <a:r>
              <a:rPr lang="en-US" sz="2800" dirty="0" err="1">
                <a:latin typeface="Arial" charset="0"/>
                <a:cs typeface="Arial" charset="0"/>
              </a:rPr>
              <a:t>Diseño</a:t>
            </a:r>
            <a:r>
              <a:rPr lang="en-US" sz="2800" dirty="0">
                <a:latin typeface="Arial" charset="0"/>
                <a:cs typeface="Arial" charset="0"/>
              </a:rPr>
              <a:t> de </a:t>
            </a:r>
            <a:r>
              <a:rPr lang="en-US" sz="2800" dirty="0" err="1">
                <a:latin typeface="Arial" charset="0"/>
                <a:cs typeface="Arial" charset="0"/>
              </a:rPr>
              <a:t>Productos</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A2219FC4-155B-4CA9-A38D-4D8377CD34E3}"/>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Text Placeholder 1">
            <a:extLst>
              <a:ext uri="{FF2B5EF4-FFF2-40B4-BE49-F238E27FC236}">
                <a16:creationId xmlns:a16="http://schemas.microsoft.com/office/drawing/2014/main" id="{98F3A671-1C10-4500-8DAF-89F370BA8870}"/>
              </a:ext>
            </a:extLst>
          </p:cNvPr>
          <p:cNvSpPr txBox="1">
            <a:spLocks/>
          </p:cNvSpPr>
          <p:nvPr/>
        </p:nvSpPr>
        <p:spPr>
          <a:xfrm>
            <a:off x="805766" y="1239658"/>
            <a:ext cx="10766474" cy="4896982"/>
          </a:xfrm>
          <a:prstGeom prst="rect">
            <a:avLst/>
          </a:prstGeom>
        </p:spPr>
        <p:txBody>
          <a:bodyPr>
            <a:noAutofit/>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s-MX" dirty="0"/>
              <a:t>Posibilidad de lanzar </a:t>
            </a:r>
            <a:r>
              <a:rPr lang="es-MX" b="1" u="sng" dirty="0"/>
              <a:t>ofertas muy personalizadas y segmentadas</a:t>
            </a:r>
            <a:r>
              <a:rPr lang="es-MX" dirty="0"/>
              <a:t>: Al conocer mejor al cliente, la demanda del mercado y su experiencia se pueden ofrecer productos y servicios adaptados a la persona. </a:t>
            </a:r>
            <a:r>
              <a:rPr lang="es-MX" b="1" u="sng" dirty="0"/>
              <a:t>Productos que realmente ofrezcan una solución para el cliente.</a:t>
            </a:r>
          </a:p>
        </p:txBody>
      </p:sp>
      <p:sp>
        <p:nvSpPr>
          <p:cNvPr id="6" name="Slide Number Placeholder 5">
            <a:extLst>
              <a:ext uri="{FF2B5EF4-FFF2-40B4-BE49-F238E27FC236}">
                <a16:creationId xmlns:a16="http://schemas.microsoft.com/office/drawing/2014/main" id="{EADBAD5E-D0CB-49B2-8026-0303E3845625}"/>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30</a:t>
            </a:fld>
            <a:endParaRPr lang="en-US" sz="1000" b="1" dirty="0">
              <a:solidFill>
                <a:schemeClr val="tx1">
                  <a:tint val="75000"/>
                </a:schemeClr>
              </a:solidFill>
            </a:endParaRPr>
          </a:p>
        </p:txBody>
      </p:sp>
    </p:spTree>
    <p:extLst>
      <p:ext uri="{BB962C8B-B14F-4D97-AF65-F5344CB8AC3E}">
        <p14:creationId xmlns:p14="http://schemas.microsoft.com/office/powerpoint/2010/main" val="3710364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37978" y="824569"/>
            <a:ext cx="10116913" cy="1114661"/>
          </a:xfrm>
        </p:spPr>
        <p:txBody>
          <a:bodyPr/>
          <a:lstStyle/>
          <a:p>
            <a:pPr algn="ctr"/>
            <a:r>
              <a:rPr lang="en-US" sz="3000" dirty="0">
                <a:solidFill>
                  <a:schemeClr val="tx1"/>
                </a:solidFill>
              </a:rPr>
              <a:t>MobiLife </a:t>
            </a:r>
            <a:r>
              <a:rPr lang="en-US" sz="3000" dirty="0" err="1">
                <a:solidFill>
                  <a:schemeClr val="tx1"/>
                </a:solidFill>
              </a:rPr>
              <a:t>Foodsurance</a:t>
            </a:r>
            <a:br>
              <a:rPr lang="en-US" sz="3000" dirty="0">
                <a:solidFill>
                  <a:schemeClr val="tx1"/>
                </a:solidFill>
              </a:rPr>
            </a:br>
            <a:r>
              <a:rPr lang="es-MX" sz="3000" dirty="0">
                <a:solidFill>
                  <a:schemeClr val="tx1"/>
                </a:solidFill>
              </a:rPr>
              <a:t>Alimentación para sus seres queridos /                            Gastos Funerarios  </a:t>
            </a:r>
          </a:p>
        </p:txBody>
      </p:sp>
      <p:sp>
        <p:nvSpPr>
          <p:cNvPr id="8" name="Content Placeholder 9"/>
          <p:cNvSpPr txBox="1">
            <a:spLocks/>
          </p:cNvSpPr>
          <p:nvPr/>
        </p:nvSpPr>
        <p:spPr>
          <a:xfrm>
            <a:off x="828901" y="1523954"/>
            <a:ext cx="3804060" cy="4632037"/>
          </a:xfrm>
          <a:prstGeom prst="rect">
            <a:avLst/>
          </a:prstGeom>
        </p:spPr>
        <p:txBody>
          <a:bodyPr wrap="square">
            <a:spAutoFit/>
          </a:bodyPr>
          <a:lstStyle>
            <a:defPPr>
              <a:defRPr lang="en-US"/>
            </a:defPPr>
            <a:lvl1pPr marL="171450" lvl="0" indent="-171450" fontAlgn="base">
              <a:spcBef>
                <a:spcPts val="600"/>
              </a:spcBef>
              <a:spcAft>
                <a:spcPct val="0"/>
              </a:spcAft>
              <a:buFont typeface="Arial" pitchFamily="34" charset="0"/>
              <a:buChar char="•"/>
              <a:defRPr sz="1400">
                <a:solidFill>
                  <a:srgbClr val="000000"/>
                </a:solidFill>
                <a:latin typeface="Arial" pitchFamily="34" charset="0"/>
                <a:ea typeface="ＭＳ Ｐゴシック" charset="0"/>
                <a:cs typeface="Arial" pitchFamily="34" charset="0"/>
              </a:defRPr>
            </a:lvl1pPr>
          </a:lstStyle>
          <a:p>
            <a:pPr>
              <a:lnSpc>
                <a:spcPct val="150000"/>
              </a:lnSpc>
            </a:pPr>
            <a:r>
              <a:rPr lang="es-MX" sz="2000" b="1" dirty="0"/>
              <a:t>País: </a:t>
            </a:r>
            <a:r>
              <a:rPr lang="es-MX" sz="2000" dirty="0">
                <a:latin typeface="+mn-lt"/>
              </a:rPr>
              <a:t>Sudáfrica</a:t>
            </a:r>
          </a:p>
          <a:p>
            <a:r>
              <a:rPr lang="es-MX" sz="2000" b="1" dirty="0"/>
              <a:t>Descripción</a:t>
            </a:r>
            <a:r>
              <a:rPr lang="es-MX" sz="2000" dirty="0"/>
              <a:t>: Producto 100% de mico-seguros a través del Celular, que paga un vale semanal de comestibles a las familias hasta por cinco años después de la muerte del asegurado</a:t>
            </a:r>
            <a:r>
              <a:rPr lang="es-MX" sz="2000" dirty="0">
                <a:latin typeface="+mn-lt"/>
              </a:rPr>
              <a:t>.</a:t>
            </a:r>
          </a:p>
          <a:p>
            <a:pPr>
              <a:lnSpc>
                <a:spcPct val="150000"/>
              </a:lnSpc>
            </a:pPr>
            <a:r>
              <a:rPr lang="es-MX" sz="2000" b="1" dirty="0"/>
              <a:t>Distribución: </a:t>
            </a:r>
            <a:r>
              <a:rPr lang="es-MX" sz="2000" dirty="0">
                <a:latin typeface="+mn-lt"/>
              </a:rPr>
              <a:t>Celular</a:t>
            </a:r>
          </a:p>
          <a:p>
            <a:r>
              <a:rPr lang="es-MX" sz="2000" b="1" dirty="0"/>
              <a:t>Clave de Éxito: </a:t>
            </a:r>
            <a:r>
              <a:rPr lang="es-MX" sz="2000" dirty="0"/>
              <a:t>Una simple compra a través del celular, se centra cubrir necesidades esenciales</a:t>
            </a:r>
            <a:endParaRPr lang="es-MX" sz="2000" dirty="0">
              <a:latin typeface="+mn-lt"/>
            </a:endParaRPr>
          </a:p>
        </p:txBody>
      </p:sp>
      <p:sp>
        <p:nvSpPr>
          <p:cNvPr id="7" name="Title 2">
            <a:extLst>
              <a:ext uri="{FF2B5EF4-FFF2-40B4-BE49-F238E27FC236}">
                <a16:creationId xmlns:a16="http://schemas.microsoft.com/office/drawing/2014/main" id="{2D66E5A1-6695-45DE-89B1-00C96ED8F426}"/>
              </a:ext>
            </a:extLst>
          </p:cNvPr>
          <p:cNvSpPr txBox="1">
            <a:spLocks/>
          </p:cNvSpPr>
          <p:nvPr/>
        </p:nvSpPr>
        <p:spPr bwMode="gray">
          <a:xfrm>
            <a:off x="1650654" y="70059"/>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A) </a:t>
            </a:r>
            <a:r>
              <a:rPr lang="en-US" sz="2800" dirty="0" err="1">
                <a:latin typeface="Arial" charset="0"/>
                <a:cs typeface="Arial" charset="0"/>
              </a:rPr>
              <a:t>Innovación</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a:t>
            </a:r>
            <a:r>
              <a:rPr lang="en-US" sz="2800" dirty="0" err="1">
                <a:latin typeface="Arial" charset="0"/>
                <a:cs typeface="Arial" charset="0"/>
              </a:rPr>
              <a:t>Diseño</a:t>
            </a:r>
            <a:r>
              <a:rPr lang="en-US" sz="2800" dirty="0">
                <a:latin typeface="Arial" charset="0"/>
                <a:cs typeface="Arial" charset="0"/>
              </a:rPr>
              <a:t> de </a:t>
            </a:r>
            <a:r>
              <a:rPr lang="en-US" sz="2800" dirty="0" err="1">
                <a:latin typeface="Arial" charset="0"/>
                <a:cs typeface="Arial" charset="0"/>
              </a:rPr>
              <a:t>Productos</a:t>
            </a:r>
            <a:endParaRPr lang="en-US" sz="2800" dirty="0">
              <a:latin typeface="Arial" charset="0"/>
              <a:cs typeface="Arial" charset="0"/>
            </a:endParaRPr>
          </a:p>
        </p:txBody>
      </p:sp>
      <p:pic>
        <p:nvPicPr>
          <p:cNvPr id="4" name="Picture 3">
            <a:extLst>
              <a:ext uri="{FF2B5EF4-FFF2-40B4-BE49-F238E27FC236}">
                <a16:creationId xmlns:a16="http://schemas.microsoft.com/office/drawing/2014/main" id="{5FCCB239-38A2-42FC-9809-DB24BB71F850}"/>
              </a:ext>
            </a:extLst>
          </p:cNvPr>
          <p:cNvPicPr>
            <a:picLocks noChangeAspect="1"/>
          </p:cNvPicPr>
          <p:nvPr/>
        </p:nvPicPr>
        <p:blipFill>
          <a:blip r:embed="rId3"/>
          <a:stretch>
            <a:fillRect/>
          </a:stretch>
        </p:blipFill>
        <p:spPr>
          <a:xfrm>
            <a:off x="4833671" y="2220666"/>
            <a:ext cx="6610350" cy="3771900"/>
          </a:xfrm>
          <a:prstGeom prst="rect">
            <a:avLst/>
          </a:prstGeom>
        </p:spPr>
      </p:pic>
      <p:sp>
        <p:nvSpPr>
          <p:cNvPr id="6" name="Slide Number Placeholder 5">
            <a:extLst>
              <a:ext uri="{FF2B5EF4-FFF2-40B4-BE49-F238E27FC236}">
                <a16:creationId xmlns:a16="http://schemas.microsoft.com/office/drawing/2014/main" id="{A5E82F5B-751D-4B20-A6F7-33D2895E8F8B}"/>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31</a:t>
            </a:fld>
            <a:endParaRPr lang="en-US" sz="1000" b="1" dirty="0">
              <a:solidFill>
                <a:schemeClr val="tx1">
                  <a:tint val="75000"/>
                </a:schemeClr>
              </a:solidFill>
            </a:endParaRPr>
          </a:p>
        </p:txBody>
      </p:sp>
      <p:sp>
        <p:nvSpPr>
          <p:cNvPr id="9" name="Footer Placeholder 4">
            <a:extLst>
              <a:ext uri="{FF2B5EF4-FFF2-40B4-BE49-F238E27FC236}">
                <a16:creationId xmlns:a16="http://schemas.microsoft.com/office/drawing/2014/main" id="{C8C0954A-ECFD-4A21-82EC-DE6D6B5BD481}"/>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2573968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txBox="1">
            <a:spLocks/>
          </p:cNvSpPr>
          <p:nvPr/>
        </p:nvSpPr>
        <p:spPr>
          <a:xfrm>
            <a:off x="896112" y="1487887"/>
            <a:ext cx="3614927" cy="4124206"/>
          </a:xfrm>
          <a:prstGeom prst="rect">
            <a:avLst/>
          </a:prstGeom>
        </p:spPr>
        <p:txBody>
          <a:bodyPr wrap="square">
            <a:spAutoFit/>
          </a:bodyPr>
          <a:lstStyle>
            <a:defPPr>
              <a:defRPr lang="en-US"/>
            </a:defPPr>
            <a:lvl1pPr marL="171450" lvl="0" indent="-171450" fontAlgn="base">
              <a:spcBef>
                <a:spcPts val="600"/>
              </a:spcBef>
              <a:spcAft>
                <a:spcPct val="0"/>
              </a:spcAft>
              <a:buFont typeface="Arial" pitchFamily="34" charset="0"/>
              <a:buChar char="•"/>
              <a:defRPr sz="1400">
                <a:solidFill>
                  <a:srgbClr val="000000"/>
                </a:solidFill>
                <a:latin typeface="Arial" pitchFamily="34" charset="0"/>
                <a:ea typeface="ＭＳ Ｐゴシック" charset="0"/>
                <a:cs typeface="Arial" pitchFamily="34" charset="0"/>
              </a:defRPr>
            </a:lvl1pPr>
          </a:lstStyle>
          <a:p>
            <a:pPr>
              <a:spcAft>
                <a:spcPts val="0"/>
              </a:spcAft>
            </a:pPr>
            <a:r>
              <a:rPr lang="es-MX" sz="1800" b="1" dirty="0">
                <a:latin typeface="+mj-lt"/>
              </a:rPr>
              <a:t>País: </a:t>
            </a:r>
            <a:r>
              <a:rPr lang="es-MX" sz="1800" dirty="0">
                <a:latin typeface="+mj-lt"/>
              </a:rPr>
              <a:t>Sudáfrica</a:t>
            </a:r>
          </a:p>
          <a:p>
            <a:pPr>
              <a:spcAft>
                <a:spcPts val="0"/>
              </a:spcAft>
            </a:pPr>
            <a:r>
              <a:rPr lang="es-MX" sz="1800" b="1" dirty="0">
                <a:latin typeface="+mj-lt"/>
              </a:rPr>
              <a:t>Descripción</a:t>
            </a:r>
            <a:r>
              <a:rPr lang="es-MX" sz="1800" dirty="0">
                <a:latin typeface="+mj-lt"/>
              </a:rPr>
              <a:t>: Proporciona seguro de vida para personas con Diabetes. La prima se incrementa o reduce de acuerdo a las pruebas anuales de hemoglobina glicosilada (</a:t>
            </a:r>
            <a:r>
              <a:rPr lang="es-ES" sz="1800" dirty="0">
                <a:latin typeface="+mj-lt"/>
              </a:rPr>
              <a:t>HbA1c)</a:t>
            </a:r>
            <a:br>
              <a:rPr lang="es-ES" sz="1800" dirty="0">
                <a:latin typeface="+mj-lt"/>
              </a:rPr>
            </a:br>
            <a:r>
              <a:rPr lang="es-MX" sz="1800" b="1" dirty="0">
                <a:latin typeface="+mj-lt"/>
              </a:rPr>
              <a:t>Distribución: </a:t>
            </a:r>
            <a:r>
              <a:rPr lang="es-MX" sz="1800" dirty="0">
                <a:latin typeface="+mj-lt"/>
              </a:rPr>
              <a:t>Agentes</a:t>
            </a:r>
          </a:p>
          <a:p>
            <a:r>
              <a:rPr lang="es-MX" sz="1800" b="1" dirty="0">
                <a:latin typeface="+mj-lt"/>
              </a:rPr>
              <a:t>Clave de Éxito: </a:t>
            </a:r>
            <a:r>
              <a:rPr lang="es-MX" sz="1800" dirty="0">
                <a:latin typeface="+mj-lt"/>
              </a:rPr>
              <a:t>El enfoque continuo de suscripción ayuda a animar a las personas a manejar su salud y ajustar las primas basadas en el riesgo. </a:t>
            </a:r>
          </a:p>
        </p:txBody>
      </p:sp>
      <p:sp>
        <p:nvSpPr>
          <p:cNvPr id="6" name="Oval 5"/>
          <p:cNvSpPr/>
          <p:nvPr/>
        </p:nvSpPr>
        <p:spPr>
          <a:xfrm>
            <a:off x="896112" y="219456"/>
            <a:ext cx="831993" cy="779955"/>
          </a:xfrm>
          <a:prstGeom prst="ellips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0160">
                  <a:solidFill>
                    <a:srgbClr val="848383"/>
                  </a:solidFill>
                  <a:prstDash val="solid"/>
                </a:ln>
                <a:solidFill>
                  <a:srgbClr val="FFFFFF"/>
                </a:solidFill>
                <a:effectLst>
                  <a:outerShdw blurRad="38100" dist="22860" dir="5400000" algn="tl" rotWithShape="0">
                    <a:srgbClr val="000000">
                      <a:alpha val="30000"/>
                    </a:srgbClr>
                  </a:outerShdw>
                </a:effectLst>
              </a:rPr>
              <a:t>R</a:t>
            </a:r>
          </a:p>
        </p:txBody>
      </p:sp>
      <p:sp>
        <p:nvSpPr>
          <p:cNvPr id="3" name="Title 2"/>
          <p:cNvSpPr>
            <a:spLocks noGrp="1"/>
          </p:cNvSpPr>
          <p:nvPr>
            <p:ph type="title"/>
          </p:nvPr>
        </p:nvSpPr>
        <p:spPr>
          <a:xfrm>
            <a:off x="1312108" y="141027"/>
            <a:ext cx="9674088" cy="1403053"/>
          </a:xfrm>
        </p:spPr>
        <p:txBody>
          <a:bodyPr/>
          <a:lstStyle/>
          <a:p>
            <a:pPr algn="ctr"/>
            <a:r>
              <a:rPr lang="en-US" sz="3000" dirty="0"/>
              <a:t>AllLife</a:t>
            </a:r>
            <a:br>
              <a:rPr lang="en-US" sz="3000" dirty="0"/>
            </a:br>
            <a:r>
              <a:rPr lang="es-MX" sz="3000" dirty="0"/>
              <a:t>Seguro de Vida para personas con Diabetes</a:t>
            </a:r>
          </a:p>
        </p:txBody>
      </p:sp>
      <p:pic>
        <p:nvPicPr>
          <p:cNvPr id="4" name="Picture 3">
            <a:extLst>
              <a:ext uri="{FF2B5EF4-FFF2-40B4-BE49-F238E27FC236}">
                <a16:creationId xmlns:a16="http://schemas.microsoft.com/office/drawing/2014/main" id="{3F364C72-76EA-47F6-AAC9-0A5B5679A3DC}"/>
              </a:ext>
            </a:extLst>
          </p:cNvPr>
          <p:cNvPicPr>
            <a:picLocks noChangeAspect="1"/>
          </p:cNvPicPr>
          <p:nvPr/>
        </p:nvPicPr>
        <p:blipFill>
          <a:blip r:embed="rId3"/>
          <a:stretch>
            <a:fillRect/>
          </a:stretch>
        </p:blipFill>
        <p:spPr>
          <a:xfrm>
            <a:off x="4845685" y="1925007"/>
            <a:ext cx="6686550" cy="3829050"/>
          </a:xfrm>
          <a:prstGeom prst="rect">
            <a:avLst/>
          </a:prstGeom>
        </p:spPr>
      </p:pic>
      <p:sp>
        <p:nvSpPr>
          <p:cNvPr id="9" name="Title 2">
            <a:extLst>
              <a:ext uri="{FF2B5EF4-FFF2-40B4-BE49-F238E27FC236}">
                <a16:creationId xmlns:a16="http://schemas.microsoft.com/office/drawing/2014/main" id="{83C2B65E-F7C6-4768-AC2C-37D692AC1DD1}"/>
              </a:ext>
            </a:extLst>
          </p:cNvPr>
          <p:cNvSpPr txBox="1">
            <a:spLocks/>
          </p:cNvSpPr>
          <p:nvPr/>
        </p:nvSpPr>
        <p:spPr bwMode="gray">
          <a:xfrm>
            <a:off x="1650654" y="70059"/>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A) </a:t>
            </a:r>
            <a:r>
              <a:rPr lang="en-US" sz="2800" dirty="0" err="1">
                <a:latin typeface="Arial" charset="0"/>
                <a:cs typeface="Arial" charset="0"/>
              </a:rPr>
              <a:t>Innovación</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a:t>
            </a:r>
            <a:r>
              <a:rPr lang="en-US" sz="2800" dirty="0" err="1">
                <a:latin typeface="Arial" charset="0"/>
                <a:cs typeface="Arial" charset="0"/>
              </a:rPr>
              <a:t>Diseño</a:t>
            </a:r>
            <a:r>
              <a:rPr lang="en-US" sz="2800" dirty="0">
                <a:latin typeface="Arial" charset="0"/>
                <a:cs typeface="Arial" charset="0"/>
              </a:rPr>
              <a:t> de </a:t>
            </a:r>
            <a:r>
              <a:rPr lang="en-US" sz="2800" dirty="0" err="1">
                <a:latin typeface="Arial" charset="0"/>
                <a:cs typeface="Arial" charset="0"/>
              </a:rPr>
              <a:t>Productos</a:t>
            </a:r>
            <a:endParaRPr lang="en-US" sz="2800" dirty="0">
              <a:latin typeface="Arial" charset="0"/>
              <a:cs typeface="Arial" charset="0"/>
            </a:endParaRPr>
          </a:p>
        </p:txBody>
      </p:sp>
      <p:sp>
        <p:nvSpPr>
          <p:cNvPr id="7" name="Slide Number Placeholder 5">
            <a:extLst>
              <a:ext uri="{FF2B5EF4-FFF2-40B4-BE49-F238E27FC236}">
                <a16:creationId xmlns:a16="http://schemas.microsoft.com/office/drawing/2014/main" id="{4D97FC6E-013E-47F4-B643-6510B6DF22A8}"/>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32</a:t>
            </a:fld>
            <a:endParaRPr lang="en-US" sz="1000" b="1" dirty="0">
              <a:solidFill>
                <a:schemeClr val="tx1">
                  <a:tint val="75000"/>
                </a:schemeClr>
              </a:solidFill>
            </a:endParaRPr>
          </a:p>
        </p:txBody>
      </p:sp>
      <p:sp>
        <p:nvSpPr>
          <p:cNvPr id="8" name="Footer Placeholder 4">
            <a:extLst>
              <a:ext uri="{FF2B5EF4-FFF2-40B4-BE49-F238E27FC236}">
                <a16:creationId xmlns:a16="http://schemas.microsoft.com/office/drawing/2014/main" id="{945C525A-72DC-44F6-916B-CD6AE91352D5}"/>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1510613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ph type="title"/>
          </p:nvPr>
        </p:nvSpPr>
        <p:spPr>
          <a:xfrm>
            <a:off x="1086224" y="523680"/>
            <a:ext cx="9655999" cy="925335"/>
          </a:xfrm>
        </p:spPr>
        <p:txBody>
          <a:bodyPr/>
          <a:lstStyle/>
          <a:p>
            <a:pPr algn="ctr"/>
            <a:r>
              <a:rPr lang="en-US" sz="2600" dirty="0"/>
              <a:t>TransUnion’s TrueRisk® Life</a:t>
            </a:r>
            <a:br>
              <a:rPr lang="en-US" sz="2600" dirty="0"/>
            </a:br>
            <a:r>
              <a:rPr lang="es-MX" sz="2600" dirty="0"/>
              <a:t>Calificación crediticia para predecir la mortalidad</a:t>
            </a:r>
          </a:p>
        </p:txBody>
      </p:sp>
      <p:sp>
        <p:nvSpPr>
          <p:cNvPr id="10" name="Content Placeholder 9"/>
          <p:cNvSpPr txBox="1">
            <a:spLocks/>
          </p:cNvSpPr>
          <p:nvPr/>
        </p:nvSpPr>
        <p:spPr>
          <a:xfrm>
            <a:off x="1086224" y="1497000"/>
            <a:ext cx="3837120" cy="4478149"/>
          </a:xfrm>
          <a:prstGeom prst="rect">
            <a:avLst/>
          </a:prstGeom>
        </p:spPr>
        <p:txBody>
          <a:bodyPr wrap="square">
            <a:spAutoFit/>
          </a:bodyPr>
          <a:lstStyle>
            <a:defPPr>
              <a:defRPr lang="en-US"/>
            </a:defPPr>
            <a:lvl1pPr marL="171450" lvl="0" indent="-171450" fontAlgn="base">
              <a:spcBef>
                <a:spcPts val="600"/>
              </a:spcBef>
              <a:spcAft>
                <a:spcPct val="0"/>
              </a:spcAft>
              <a:buFont typeface="Arial" pitchFamily="34" charset="0"/>
              <a:buChar char="•"/>
              <a:defRPr sz="1400">
                <a:solidFill>
                  <a:srgbClr val="000000"/>
                </a:solidFill>
                <a:latin typeface="Arial" pitchFamily="34" charset="0"/>
                <a:ea typeface="ＭＳ Ｐゴシック" charset="0"/>
                <a:cs typeface="Arial" pitchFamily="34" charset="0"/>
              </a:defRPr>
            </a:lvl1pPr>
          </a:lstStyle>
          <a:p>
            <a:r>
              <a:rPr lang="es-MX" sz="1800" b="1" dirty="0"/>
              <a:t>País</a:t>
            </a:r>
            <a:r>
              <a:rPr lang="es-MX" sz="1800" dirty="0">
                <a:latin typeface="+mn-lt"/>
              </a:rPr>
              <a:t>: Estados Unidos </a:t>
            </a:r>
          </a:p>
          <a:p>
            <a:r>
              <a:rPr lang="es-MX" sz="1800" b="1" dirty="0"/>
              <a:t>Descripción</a:t>
            </a:r>
            <a:r>
              <a:rPr lang="es-MX" sz="1800" b="1" dirty="0">
                <a:latin typeface="+mn-lt"/>
              </a:rPr>
              <a:t>: </a:t>
            </a:r>
            <a:r>
              <a:rPr lang="es-MX" sz="1800" dirty="0">
                <a:latin typeface="+mn-lt"/>
              </a:rPr>
              <a:t>Calificación crediticia que ofrece a las aseguradoras una visión multidimensional del riesgo del solicitante. Permite a las aseguradoras acelerar el proceso de suscripción y hacer más ofertas a los solicitantes (y de manera más competitiva)</a:t>
            </a:r>
          </a:p>
          <a:p>
            <a:r>
              <a:rPr lang="es-MX" sz="1800" b="1" dirty="0"/>
              <a:t>Distribución: </a:t>
            </a:r>
            <a:r>
              <a:rPr lang="es-MX" sz="1800" dirty="0"/>
              <a:t>Múltiple</a:t>
            </a:r>
          </a:p>
          <a:p>
            <a:r>
              <a:rPr lang="es-MX" sz="1800" b="1" dirty="0"/>
              <a:t>Clave de Éxito : </a:t>
            </a:r>
            <a:r>
              <a:rPr lang="es-MX" sz="1800" dirty="0"/>
              <a:t>Mejora la selección de riesgos, simplifica la suscripción y optimiza la rentabilidad </a:t>
            </a:r>
            <a:endParaRPr lang="es-MX" sz="1800" dirty="0">
              <a:latin typeface="+mn-lt"/>
            </a:endParaRPr>
          </a:p>
        </p:txBody>
      </p:sp>
      <p:sp>
        <p:nvSpPr>
          <p:cNvPr id="11" name="Title 4"/>
          <p:cNvSpPr txBox="1">
            <a:spLocks/>
          </p:cNvSpPr>
          <p:nvPr/>
        </p:nvSpPr>
        <p:spPr bwMode="gray">
          <a:xfrm>
            <a:off x="2193797" y="113410"/>
            <a:ext cx="8056433" cy="1114371"/>
          </a:xfrm>
          <a:prstGeom prst="rect">
            <a:avLst/>
          </a:prstGeom>
        </p:spPr>
        <p:txBody>
          <a:bodyPr vert="horz" lIns="91416" tIns="45708" rIns="91416" bIns="45708" rtlCol="0" anchor="b" anchorCtr="0">
            <a:noAutofit/>
          </a:bodyPr>
          <a:lstStyle>
            <a:lvl1pPr algn="l" defTabSz="914400" rtl="0" eaLnBrk="1" latinLnBrk="0" hangingPunct="1">
              <a:lnSpc>
                <a:spcPct val="90000"/>
              </a:lnSpc>
              <a:spcBef>
                <a:spcPts val="600"/>
              </a:spcBef>
              <a:buNone/>
              <a:defRPr sz="2800" b="1" kern="1200">
                <a:solidFill>
                  <a:schemeClr val="accent1"/>
                </a:solidFill>
                <a:latin typeface="+mj-lt"/>
                <a:ea typeface="+mj-ea"/>
                <a:cs typeface="+mj-cs"/>
              </a:defRPr>
            </a:lvl1pPr>
          </a:lstStyle>
          <a:p>
            <a:endParaRPr lang="en-US" sz="2799" b="0" dirty="0"/>
          </a:p>
        </p:txBody>
      </p:sp>
      <p:grpSp>
        <p:nvGrpSpPr>
          <p:cNvPr id="3" name="Group 2"/>
          <p:cNvGrpSpPr/>
          <p:nvPr/>
        </p:nvGrpSpPr>
        <p:grpSpPr>
          <a:xfrm>
            <a:off x="5131053" y="1585339"/>
            <a:ext cx="6507968" cy="4374527"/>
            <a:chOff x="5782858" y="1679401"/>
            <a:chExt cx="5857605" cy="4018013"/>
          </a:xfrm>
        </p:grpSpPr>
        <p:sp>
          <p:nvSpPr>
            <p:cNvPr id="18" name="Text Placeholder 25"/>
            <p:cNvSpPr txBox="1">
              <a:spLocks/>
            </p:cNvSpPr>
            <p:nvPr/>
          </p:nvSpPr>
          <p:spPr bwMode="gray">
            <a:xfrm>
              <a:off x="5782858" y="1679401"/>
              <a:ext cx="5857605" cy="529227"/>
            </a:xfrm>
            <a:prstGeom prst="rect">
              <a:avLst/>
            </a:prstGeom>
            <a:solidFill>
              <a:srgbClr val="D92B2D"/>
            </a:solidFill>
            <a:ln>
              <a:noFill/>
            </a:ln>
            <a:effectLst/>
          </p:spPr>
          <p:txBody>
            <a:bodyPr vert="horz" lIns="91416" tIns="45708" rIns="91416" bIns="45708" rtlCol="0" anchor="ctr" anchorCtr="0">
              <a:noAutofit/>
            </a:bodyPr>
            <a:lstStyle>
              <a:lvl1pPr marL="0" indent="0" algn="ctr" defTabSz="914400" rtl="0" eaLnBrk="1" latinLnBrk="0" hangingPunct="1">
                <a:lnSpc>
                  <a:spcPct val="90000"/>
                </a:lnSpc>
                <a:spcBef>
                  <a:spcPts val="0"/>
                </a:spcBef>
                <a:buClr>
                  <a:schemeClr val="accent1"/>
                </a:buClr>
                <a:buSzPct val="100000"/>
                <a:buFontTx/>
                <a:buNone/>
                <a:defRPr sz="2000" b="1" kern="1200">
                  <a:solidFill>
                    <a:schemeClr val="bg1"/>
                  </a:solidFill>
                  <a:latin typeface="+mj-lt"/>
                  <a:ea typeface="+mn-ea"/>
                  <a:cs typeface="+mn-cs"/>
                </a:defRPr>
              </a:lvl1pPr>
              <a:lvl2pPr marL="566928" indent="-228600" algn="l" defTabSz="914400" rtl="0" eaLnBrk="1" latinLnBrk="0" hangingPunct="1">
                <a:lnSpc>
                  <a:spcPct val="90000"/>
                </a:lnSpc>
                <a:spcBef>
                  <a:spcPts val="1000"/>
                </a:spcBef>
                <a:buClr>
                  <a:schemeClr val="accent1"/>
                </a:buClr>
                <a:buSzPct val="110000"/>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lnSpc>
                  <a:spcPct val="90000"/>
                </a:lnSpc>
                <a:spcBef>
                  <a:spcPts val="500"/>
                </a:spcBef>
                <a:buClr>
                  <a:schemeClr val="accent1"/>
                </a:buClr>
                <a:buFont typeface="Courier New" panose="02070309020205020404" pitchFamily="49" charset="0"/>
                <a:buChar char="o"/>
                <a:defRPr sz="1800" kern="1200">
                  <a:solidFill>
                    <a:schemeClr val="tx1"/>
                  </a:solidFill>
                  <a:latin typeface="+mn-lt"/>
                  <a:ea typeface="+mn-ea"/>
                  <a:cs typeface="+mn-cs"/>
                </a:defRPr>
              </a:lvl3pPr>
              <a:lvl4pPr marL="1252728" indent="-219456" algn="l" defTabSz="914400" rtl="0" eaLnBrk="1" latinLnBrk="0" hangingPunct="1">
                <a:lnSpc>
                  <a:spcPct val="90000"/>
                </a:lnSpc>
                <a:spcBef>
                  <a:spcPts val="2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481328" indent="-173736" algn="l" defTabSz="914400" rtl="0" eaLnBrk="1" latinLnBrk="0" hangingPunct="1">
                <a:lnSpc>
                  <a:spcPct val="90000"/>
                </a:lnSpc>
                <a:spcBef>
                  <a:spcPts val="100"/>
                </a:spcBef>
                <a:buClr>
                  <a:schemeClr val="accent1"/>
                </a:buClr>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126">
                <a:buClr>
                  <a:srgbClr val="D92B2D"/>
                </a:buClr>
                <a:defRPr/>
              </a:pPr>
              <a:r>
                <a:rPr lang="en-US" sz="1999" dirty="0">
                  <a:solidFill>
                    <a:srgbClr val="FFFFFF"/>
                  </a:solidFill>
                  <a:latin typeface="Arial"/>
                </a:rPr>
                <a:t>TrueRisk</a:t>
              </a:r>
              <a:r>
                <a:rPr lang="en-US" sz="1400" baseline="60000" dirty="0">
                  <a:solidFill>
                    <a:srgbClr val="FFFFFF"/>
                  </a:solidFill>
                  <a:latin typeface="Arial"/>
                </a:rPr>
                <a:t>®</a:t>
              </a:r>
              <a:r>
                <a:rPr lang="en-US" sz="1999" dirty="0">
                  <a:solidFill>
                    <a:srgbClr val="FFFFFF"/>
                  </a:solidFill>
                  <a:latin typeface="Arial"/>
                </a:rPr>
                <a:t> Life Overall Mortality</a:t>
              </a:r>
            </a:p>
          </p:txBody>
        </p:sp>
        <p:grpSp>
          <p:nvGrpSpPr>
            <p:cNvPr id="2" name="Group 1"/>
            <p:cNvGrpSpPr/>
            <p:nvPr/>
          </p:nvGrpSpPr>
          <p:grpSpPr>
            <a:xfrm>
              <a:off x="5782858" y="2208628"/>
              <a:ext cx="5857605" cy="3488786"/>
              <a:chOff x="5782856" y="2208627"/>
              <a:chExt cx="5857607" cy="3488787"/>
            </a:xfrm>
          </p:grpSpPr>
          <p:sp>
            <p:nvSpPr>
              <p:cNvPr id="17" name="Rectangle 16"/>
              <p:cNvSpPr/>
              <p:nvPr/>
            </p:nvSpPr>
            <p:spPr bwMode="gray">
              <a:xfrm>
                <a:off x="5782857" y="2208627"/>
                <a:ext cx="5857606" cy="3488787"/>
              </a:xfrm>
              <a:prstGeom prst="rect">
                <a:avLst/>
              </a:prstGeom>
              <a:solidFill>
                <a:srgbClr val="848383">
                  <a:lumMod val="20000"/>
                  <a:lumOff val="80000"/>
                </a:srgbClr>
              </a:solidFill>
              <a:ln w="25400" cap="flat" cmpd="sng" algn="ctr">
                <a:noFill/>
                <a:prstDash val="solid"/>
              </a:ln>
              <a:effectLst/>
            </p:spPr>
            <p:txBody>
              <a:bodyPr rtlCol="0" anchor="ctr"/>
              <a:lstStyle/>
              <a:p>
                <a:pPr algn="ctr" defTabSz="914126">
                  <a:defRPr/>
                </a:pPr>
                <a:endParaRPr lang="en-US" sz="1799" kern="0" dirty="0">
                  <a:solidFill>
                    <a:srgbClr val="FFFFFF"/>
                  </a:solidFill>
                  <a:latin typeface="Aria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856" y="2430391"/>
                <a:ext cx="5811963" cy="314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12" name="Title 2">
            <a:extLst>
              <a:ext uri="{FF2B5EF4-FFF2-40B4-BE49-F238E27FC236}">
                <a16:creationId xmlns:a16="http://schemas.microsoft.com/office/drawing/2014/main" id="{1572365A-B15D-48D5-AE54-1CD66F69F92B}"/>
              </a:ext>
            </a:extLst>
          </p:cNvPr>
          <p:cNvSpPr txBox="1">
            <a:spLocks/>
          </p:cNvSpPr>
          <p:nvPr/>
        </p:nvSpPr>
        <p:spPr bwMode="gray">
          <a:xfrm>
            <a:off x="1650654" y="70059"/>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A) </a:t>
            </a:r>
            <a:r>
              <a:rPr lang="en-US" sz="2800" dirty="0" err="1">
                <a:latin typeface="Arial" charset="0"/>
                <a:cs typeface="Arial" charset="0"/>
              </a:rPr>
              <a:t>Innovación</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a:t>
            </a:r>
            <a:r>
              <a:rPr lang="en-US" sz="2800" dirty="0" err="1">
                <a:latin typeface="Arial" charset="0"/>
                <a:cs typeface="Arial" charset="0"/>
              </a:rPr>
              <a:t>Diseño</a:t>
            </a:r>
            <a:r>
              <a:rPr lang="en-US" sz="2800" dirty="0">
                <a:latin typeface="Arial" charset="0"/>
                <a:cs typeface="Arial" charset="0"/>
              </a:rPr>
              <a:t> de </a:t>
            </a:r>
            <a:r>
              <a:rPr lang="en-US" sz="2800" dirty="0" err="1">
                <a:latin typeface="Arial" charset="0"/>
                <a:cs typeface="Arial" charset="0"/>
              </a:rPr>
              <a:t>Productos</a:t>
            </a:r>
            <a:endParaRPr lang="en-US" sz="2800" dirty="0">
              <a:latin typeface="Arial" charset="0"/>
              <a:cs typeface="Arial" charset="0"/>
            </a:endParaRPr>
          </a:p>
        </p:txBody>
      </p:sp>
      <p:sp>
        <p:nvSpPr>
          <p:cNvPr id="13" name="Slide Number Placeholder 5">
            <a:extLst>
              <a:ext uri="{FF2B5EF4-FFF2-40B4-BE49-F238E27FC236}">
                <a16:creationId xmlns:a16="http://schemas.microsoft.com/office/drawing/2014/main" id="{7C4E2D54-F4E3-4A4D-8BC7-01B1A90B2FF0}"/>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33</a:t>
            </a:fld>
            <a:endParaRPr lang="en-US" sz="1000" b="1" dirty="0">
              <a:solidFill>
                <a:schemeClr val="tx1">
                  <a:tint val="75000"/>
                </a:schemeClr>
              </a:solidFill>
            </a:endParaRPr>
          </a:p>
        </p:txBody>
      </p:sp>
      <p:sp>
        <p:nvSpPr>
          <p:cNvPr id="14" name="Footer Placeholder 4">
            <a:extLst>
              <a:ext uri="{FF2B5EF4-FFF2-40B4-BE49-F238E27FC236}">
                <a16:creationId xmlns:a16="http://schemas.microsoft.com/office/drawing/2014/main" id="{EAB7229B-870A-4888-AD33-2B9452535AB4}"/>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192608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731520" y="299452"/>
            <a:ext cx="10403840" cy="473074"/>
          </a:xfrm>
        </p:spPr>
        <p:txBody>
          <a:bodyPr/>
          <a:lstStyle/>
          <a:p>
            <a:pPr algn="ctr" eaLnBrk="1" hangingPunct="1"/>
            <a:r>
              <a:rPr lang="en-US" sz="2800" dirty="0">
                <a:latin typeface="Arial" charset="0"/>
                <a:cs typeface="Arial" charset="0"/>
              </a:rPr>
              <a:t>B)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adopción</a:t>
            </a:r>
            <a:r>
              <a:rPr lang="en-US" sz="2800" dirty="0">
                <a:latin typeface="Arial" charset="0"/>
                <a:cs typeface="Arial" charset="0"/>
              </a:rPr>
              <a:t> de </a:t>
            </a:r>
            <a:r>
              <a:rPr lang="en-US" sz="2800" dirty="0" err="1">
                <a:latin typeface="Arial" charset="0"/>
                <a:cs typeface="Arial" charset="0"/>
              </a:rPr>
              <a:t>Suscripción</a:t>
            </a:r>
            <a:r>
              <a:rPr lang="en-US" sz="2800" dirty="0">
                <a:latin typeface="Arial" charset="0"/>
                <a:cs typeface="Arial" charset="0"/>
              </a:rPr>
              <a:t> </a:t>
            </a:r>
            <a:r>
              <a:rPr lang="en-US" sz="2800" dirty="0" err="1">
                <a:latin typeface="Arial" charset="0"/>
                <a:cs typeface="Arial" charset="0"/>
              </a:rPr>
              <a:t>Electrónica</a:t>
            </a:r>
            <a:r>
              <a:rPr lang="en-US" sz="2800" dirty="0">
                <a:latin typeface="Arial" charset="0"/>
                <a:cs typeface="Arial" charset="0"/>
              </a:rPr>
              <a:t> (</a:t>
            </a:r>
            <a:r>
              <a:rPr lang="en-US" sz="2800" dirty="0" err="1">
                <a:latin typeface="Arial" charset="0"/>
                <a:cs typeface="Arial" charset="0"/>
              </a:rPr>
              <a:t>Reflexiva</a:t>
            </a:r>
            <a:r>
              <a:rPr lang="en-US" sz="2800" dirty="0">
                <a:latin typeface="Arial" charset="0"/>
                <a:cs typeface="Arial" charset="0"/>
              </a:rPr>
              <a:t>)</a:t>
            </a:r>
          </a:p>
        </p:txBody>
      </p:sp>
      <p:sp>
        <p:nvSpPr>
          <p:cNvPr id="5" name="Footer Placeholder 4">
            <a:extLst>
              <a:ext uri="{FF2B5EF4-FFF2-40B4-BE49-F238E27FC236}">
                <a16:creationId xmlns:a16="http://schemas.microsoft.com/office/drawing/2014/main" id="{578BD446-DA19-421E-8024-5DA428D4E31E}"/>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8" name="TextBox 7">
            <a:extLst>
              <a:ext uri="{FF2B5EF4-FFF2-40B4-BE49-F238E27FC236}">
                <a16:creationId xmlns:a16="http://schemas.microsoft.com/office/drawing/2014/main" id="{9A1CE467-9ABF-476C-9DF5-C7A9E88A5717}"/>
              </a:ext>
            </a:extLst>
          </p:cNvPr>
          <p:cNvSpPr txBox="1"/>
          <p:nvPr/>
        </p:nvSpPr>
        <p:spPr>
          <a:xfrm>
            <a:off x="1066800" y="1027837"/>
            <a:ext cx="10251440" cy="769441"/>
          </a:xfrm>
          <a:prstGeom prst="rect">
            <a:avLst/>
          </a:prstGeom>
          <a:noFill/>
        </p:spPr>
        <p:txBody>
          <a:bodyPr wrap="square">
            <a:spAutoFit/>
          </a:bodyPr>
          <a:lstStyle/>
          <a:p>
            <a:endParaRPr lang="es-MX" sz="2600" dirty="0">
              <a:latin typeface="Arial" panose="020B0604020202020204" pitchFamily="34" charset="0"/>
              <a:cs typeface="Arial" panose="020B0604020202020204" pitchFamily="34" charset="0"/>
            </a:endParaRPr>
          </a:p>
          <a:p>
            <a:endParaRPr lang="es-ES" dirty="0"/>
          </a:p>
        </p:txBody>
      </p:sp>
      <p:pic>
        <p:nvPicPr>
          <p:cNvPr id="3" name="Picture 2">
            <a:extLst>
              <a:ext uri="{FF2B5EF4-FFF2-40B4-BE49-F238E27FC236}">
                <a16:creationId xmlns:a16="http://schemas.microsoft.com/office/drawing/2014/main" id="{BC7E4361-A874-4DEB-A786-4FF670543EDC}"/>
              </a:ext>
            </a:extLst>
          </p:cNvPr>
          <p:cNvPicPr>
            <a:picLocks noChangeAspect="1"/>
          </p:cNvPicPr>
          <p:nvPr/>
        </p:nvPicPr>
        <p:blipFill>
          <a:blip r:embed="rId4"/>
          <a:stretch>
            <a:fillRect/>
          </a:stretch>
        </p:blipFill>
        <p:spPr>
          <a:xfrm>
            <a:off x="1277757" y="938213"/>
            <a:ext cx="9509623" cy="5412560"/>
          </a:xfrm>
          <a:prstGeom prst="rect">
            <a:avLst/>
          </a:prstGeom>
        </p:spPr>
      </p:pic>
      <p:sp>
        <p:nvSpPr>
          <p:cNvPr id="9" name="Slide Number Placeholder 5">
            <a:extLst>
              <a:ext uri="{FF2B5EF4-FFF2-40B4-BE49-F238E27FC236}">
                <a16:creationId xmlns:a16="http://schemas.microsoft.com/office/drawing/2014/main" id="{7BD3B095-4878-431A-95A8-673B66E0D44D}"/>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34</a:t>
            </a:fld>
            <a:endParaRPr lang="en-US" sz="1000" b="1" dirty="0">
              <a:solidFill>
                <a:schemeClr val="tx1">
                  <a:tint val="75000"/>
                </a:schemeClr>
              </a:solidFill>
            </a:endParaRPr>
          </a:p>
        </p:txBody>
      </p:sp>
    </p:spTree>
    <p:extLst>
      <p:ext uri="{BB962C8B-B14F-4D97-AF65-F5344CB8AC3E}">
        <p14:creationId xmlns:p14="http://schemas.microsoft.com/office/powerpoint/2010/main" val="3515713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7269B2A-9D42-47AC-926A-7AA3FEA3A6B7}"/>
              </a:ext>
            </a:extLst>
          </p:cNvPr>
          <p:cNvSpPr txBox="1"/>
          <p:nvPr/>
        </p:nvSpPr>
        <p:spPr>
          <a:xfrm>
            <a:off x="395051" y="241443"/>
            <a:ext cx="10468363" cy="523220"/>
          </a:xfrm>
          <a:prstGeom prst="rect">
            <a:avLst/>
          </a:prstGeom>
          <a:noFill/>
        </p:spPr>
        <p:txBody>
          <a:bodyPr wrap="square">
            <a:spAutoFit/>
          </a:bodyPr>
          <a:lstStyle/>
          <a:p>
            <a:r>
              <a:rPr lang="en-US" sz="2800" dirty="0">
                <a:solidFill>
                  <a:srgbClr val="E31B23"/>
                </a:solidFill>
                <a:latin typeface="Arial" charset="0"/>
                <a:ea typeface="+mj-ea"/>
                <a:cs typeface="Arial" charset="0"/>
              </a:rPr>
              <a:t>B) </a:t>
            </a:r>
            <a:r>
              <a:rPr lang="en-US" sz="2800" dirty="0" err="1">
                <a:solidFill>
                  <a:srgbClr val="E31B23"/>
                </a:solidFill>
                <a:latin typeface="Arial" charset="0"/>
                <a:ea typeface="+mj-ea"/>
                <a:cs typeface="Arial" charset="0"/>
              </a:rPr>
              <a:t>Interés</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en</a:t>
            </a:r>
            <a:r>
              <a:rPr lang="en-US" sz="2800" dirty="0">
                <a:solidFill>
                  <a:srgbClr val="E31B23"/>
                </a:solidFill>
                <a:latin typeface="Arial" charset="0"/>
                <a:ea typeface="+mj-ea"/>
                <a:cs typeface="Arial" charset="0"/>
              </a:rPr>
              <a:t> la </a:t>
            </a:r>
            <a:r>
              <a:rPr lang="en-US" sz="2800" dirty="0" err="1">
                <a:solidFill>
                  <a:srgbClr val="E31B23"/>
                </a:solidFill>
                <a:latin typeface="Arial" charset="0"/>
                <a:ea typeface="+mj-ea"/>
                <a:cs typeface="Arial" charset="0"/>
              </a:rPr>
              <a:t>adopción</a:t>
            </a:r>
            <a:r>
              <a:rPr lang="en-US" sz="2800" dirty="0">
                <a:solidFill>
                  <a:srgbClr val="E31B23"/>
                </a:solidFill>
                <a:latin typeface="Arial" charset="0"/>
                <a:ea typeface="+mj-ea"/>
                <a:cs typeface="Arial" charset="0"/>
              </a:rPr>
              <a:t> de </a:t>
            </a:r>
            <a:r>
              <a:rPr lang="en-US" sz="2800" dirty="0" err="1">
                <a:solidFill>
                  <a:srgbClr val="E31B23"/>
                </a:solidFill>
                <a:latin typeface="Arial" charset="0"/>
                <a:ea typeface="+mj-ea"/>
                <a:cs typeface="Arial" charset="0"/>
              </a:rPr>
              <a:t>Suscripción</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Electrónica</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Reflexiva</a:t>
            </a:r>
            <a:r>
              <a:rPr lang="en-US" sz="2800" dirty="0">
                <a:solidFill>
                  <a:srgbClr val="E31B23"/>
                </a:solidFill>
                <a:latin typeface="Arial" charset="0"/>
                <a:ea typeface="+mj-ea"/>
                <a:cs typeface="Arial" charset="0"/>
              </a:rPr>
              <a:t>)</a:t>
            </a:r>
            <a:endParaRPr lang="es-ES" sz="2800" dirty="0">
              <a:solidFill>
                <a:srgbClr val="E31B23"/>
              </a:solidFill>
              <a:latin typeface="Arial" charset="0"/>
              <a:ea typeface="+mj-ea"/>
              <a:cs typeface="Arial" charset="0"/>
            </a:endParaRPr>
          </a:p>
        </p:txBody>
      </p:sp>
      <p:graphicFrame>
        <p:nvGraphicFramePr>
          <p:cNvPr id="8" name="Table 8">
            <a:extLst>
              <a:ext uri="{FF2B5EF4-FFF2-40B4-BE49-F238E27FC236}">
                <a16:creationId xmlns:a16="http://schemas.microsoft.com/office/drawing/2014/main" id="{4660D9F5-068D-4244-B73F-171FF6A385B2}"/>
              </a:ext>
            </a:extLst>
          </p:cNvPr>
          <p:cNvGraphicFramePr>
            <a:graphicFrameLocks noGrp="1"/>
          </p:cNvGraphicFramePr>
          <p:nvPr>
            <p:extLst>
              <p:ext uri="{D42A27DB-BD31-4B8C-83A1-F6EECF244321}">
                <p14:modId xmlns:p14="http://schemas.microsoft.com/office/powerpoint/2010/main" val="3232641908"/>
              </p:ext>
            </p:extLst>
          </p:nvPr>
        </p:nvGraphicFramePr>
        <p:xfrm>
          <a:off x="269240" y="894081"/>
          <a:ext cx="11653520" cy="5455505"/>
        </p:xfrm>
        <a:graphic>
          <a:graphicData uri="http://schemas.openxmlformats.org/drawingml/2006/table">
            <a:tbl>
              <a:tblPr firstRow="1" bandRow="1">
                <a:tableStyleId>{5C22544A-7EE6-4342-B048-85BDC9FD1C3A}</a:tableStyleId>
              </a:tblPr>
              <a:tblGrid>
                <a:gridCol w="961416">
                  <a:extLst>
                    <a:ext uri="{9D8B030D-6E8A-4147-A177-3AD203B41FA5}">
                      <a16:colId xmlns:a16="http://schemas.microsoft.com/office/drawing/2014/main" val="3427884588"/>
                    </a:ext>
                  </a:extLst>
                </a:gridCol>
                <a:gridCol w="10692104">
                  <a:extLst>
                    <a:ext uri="{9D8B030D-6E8A-4147-A177-3AD203B41FA5}">
                      <a16:colId xmlns:a16="http://schemas.microsoft.com/office/drawing/2014/main" val="346397723"/>
                    </a:ext>
                  </a:extLst>
                </a:gridCol>
              </a:tblGrid>
              <a:tr h="620131">
                <a:tc>
                  <a:txBody>
                    <a:bodyPr/>
                    <a:lstStyle/>
                    <a:p>
                      <a:pPr algn="ctr"/>
                      <a:r>
                        <a:rPr lang="es-MX" sz="2600" dirty="0"/>
                        <a:t>#</a:t>
                      </a:r>
                      <a:endParaRPr lang="es-ES" sz="2600" dirty="0"/>
                    </a:p>
                  </a:txBody>
                  <a:tcPr/>
                </a:tc>
                <a:tc>
                  <a:txBody>
                    <a:bodyPr/>
                    <a:lstStyle/>
                    <a:p>
                      <a:pPr algn="ctr"/>
                      <a:r>
                        <a:rPr lang="es-MX" sz="2600" dirty="0"/>
                        <a:t>TENDENCIAS</a:t>
                      </a:r>
                      <a:endParaRPr lang="es-ES" sz="2600" dirty="0"/>
                    </a:p>
                  </a:txBody>
                  <a:tcPr/>
                </a:tc>
                <a:extLst>
                  <a:ext uri="{0D108BD9-81ED-4DB2-BD59-A6C34878D82A}">
                    <a16:rowId xmlns:a16="http://schemas.microsoft.com/office/drawing/2014/main" val="1140319408"/>
                  </a:ext>
                </a:extLst>
              </a:tr>
              <a:tr h="994894">
                <a:tc>
                  <a:txBody>
                    <a:bodyPr/>
                    <a:lstStyle/>
                    <a:p>
                      <a:pPr algn="ctr"/>
                      <a:r>
                        <a:rPr lang="es-MX" sz="2600" dirty="0"/>
                        <a:t>1.     </a:t>
                      </a:r>
                    </a:p>
                  </a:txBody>
                  <a:tcPr/>
                </a:tc>
                <a:tc>
                  <a:txBody>
                    <a:bodyPr/>
                    <a:lstStyle/>
                    <a:p>
                      <a:r>
                        <a:rPr lang="es-MX" sz="2600" dirty="0"/>
                        <a:t>Se ha extendido alrededor del mundo, penetrando nuevos mercados (</a:t>
                      </a:r>
                      <a:r>
                        <a:rPr lang="es-MX" sz="2600" b="1" u="sng" dirty="0"/>
                        <a:t>mejora la experiencia del cliente; mayor aceptación de casos</a:t>
                      </a:r>
                      <a:r>
                        <a:rPr lang="es-MX" sz="2600" b="1" dirty="0"/>
                        <a:t>).</a:t>
                      </a:r>
                    </a:p>
                  </a:txBody>
                  <a:tcPr/>
                </a:tc>
                <a:extLst>
                  <a:ext uri="{0D108BD9-81ED-4DB2-BD59-A6C34878D82A}">
                    <a16:rowId xmlns:a16="http://schemas.microsoft.com/office/drawing/2014/main" val="1788521320"/>
                  </a:ext>
                </a:extLst>
              </a:tr>
              <a:tr h="1199018">
                <a:tc>
                  <a:txBody>
                    <a:bodyPr/>
                    <a:lstStyle/>
                    <a:p>
                      <a:pPr algn="ctr"/>
                      <a:r>
                        <a:rPr lang="es-MX" sz="2600" dirty="0"/>
                        <a:t>2.      </a:t>
                      </a:r>
                    </a:p>
                  </a:txBody>
                  <a:tcPr/>
                </a:tc>
                <a:tc>
                  <a:txBody>
                    <a:bodyPr/>
                    <a:lstStyle/>
                    <a:p>
                      <a:r>
                        <a:rPr lang="es-MX" sz="2600" dirty="0"/>
                        <a:t>Se ha desplazado al punto de venta (</a:t>
                      </a:r>
                      <a:r>
                        <a:rPr lang="es-MX" sz="2600" b="1" u="sng" dirty="0"/>
                        <a:t>más rápido y mayor consistencia en la suscripción; mitigando el riesgo de </a:t>
                      </a:r>
                      <a:r>
                        <a:rPr lang="es-MX" sz="2600" b="1" u="sng" dirty="0" err="1"/>
                        <a:t>anti-selección</a:t>
                      </a:r>
                      <a:r>
                        <a:rPr lang="es-MX" sz="2600" dirty="0"/>
                        <a:t>).</a:t>
                      </a:r>
                    </a:p>
                  </a:txBody>
                  <a:tcPr/>
                </a:tc>
                <a:extLst>
                  <a:ext uri="{0D108BD9-81ED-4DB2-BD59-A6C34878D82A}">
                    <a16:rowId xmlns:a16="http://schemas.microsoft.com/office/drawing/2014/main" val="910860545"/>
                  </a:ext>
                </a:extLst>
              </a:tr>
              <a:tr h="1570143">
                <a:tc>
                  <a:txBody>
                    <a:bodyPr/>
                    <a:lstStyle/>
                    <a:p>
                      <a:pPr algn="ctr"/>
                      <a:r>
                        <a:rPr lang="es-MX" sz="2600" dirty="0"/>
                        <a:t>3.     </a:t>
                      </a:r>
                    </a:p>
                  </a:txBody>
                  <a:tcPr/>
                </a:tc>
                <a:tc>
                  <a:txBody>
                    <a:bodyPr/>
                    <a:lstStyle/>
                    <a:p>
                      <a:r>
                        <a:rPr lang="es-MX" sz="2600" dirty="0"/>
                        <a:t>Se ha generalizado el </a:t>
                      </a:r>
                      <a:r>
                        <a:rPr lang="es-MX" sz="2600" b="1" u="sng" dirty="0"/>
                        <a:t>acceso a bases de datos de información externa y pública</a:t>
                      </a:r>
                      <a:r>
                        <a:rPr lang="es-MX" sz="2600" u="sng" dirty="0"/>
                        <a:t> </a:t>
                      </a:r>
                      <a:r>
                        <a:rPr lang="es-MX" sz="2600" dirty="0"/>
                        <a:t>(Registros en el Buró de Crédito (Trans </a:t>
                      </a:r>
                      <a:r>
                        <a:rPr lang="es-MX" sz="2600" dirty="0" err="1"/>
                        <a:t>Union</a:t>
                      </a:r>
                      <a:r>
                        <a:rPr lang="es-MX" sz="2600" dirty="0"/>
                        <a:t>), MIB (Buró de Información Médica, </a:t>
                      </a:r>
                      <a:r>
                        <a:rPr lang="es-MX" sz="2600" dirty="0" err="1"/>
                        <a:t>Rx</a:t>
                      </a:r>
                      <a:r>
                        <a:rPr lang="es-MX" sz="2600" dirty="0"/>
                        <a:t> (Registro de Medicamentos), Multas de Tránsito, Antecedentes Penales. </a:t>
                      </a:r>
                    </a:p>
                  </a:txBody>
                  <a:tcPr/>
                </a:tc>
                <a:extLst>
                  <a:ext uri="{0D108BD9-81ED-4DB2-BD59-A6C34878D82A}">
                    <a16:rowId xmlns:a16="http://schemas.microsoft.com/office/drawing/2014/main" val="773938308"/>
                  </a:ext>
                </a:extLst>
              </a:tr>
              <a:tr h="827894">
                <a:tc>
                  <a:txBody>
                    <a:bodyPr/>
                    <a:lstStyle/>
                    <a:p>
                      <a:pPr algn="ctr"/>
                      <a:r>
                        <a:rPr lang="es-MX" sz="2600" dirty="0"/>
                        <a:t>4.      </a:t>
                      </a:r>
                    </a:p>
                  </a:txBody>
                  <a:tcPr/>
                </a:tc>
                <a:tc>
                  <a:txBody>
                    <a:bodyPr/>
                    <a:lstStyle/>
                    <a:p>
                      <a:r>
                        <a:rPr lang="es-MX" sz="2600" dirty="0"/>
                        <a:t>Los </a:t>
                      </a:r>
                      <a:r>
                        <a:rPr lang="es-MX" sz="2600" b="1" u="sng" dirty="0"/>
                        <a:t>expedientes electrónicos de salud </a:t>
                      </a:r>
                      <a:r>
                        <a:rPr lang="es-MX" sz="2600" dirty="0"/>
                        <a:t>permitirán guiar la próxima generación de modelos de suscripción electrónica.</a:t>
                      </a:r>
                    </a:p>
                  </a:txBody>
                  <a:tcPr/>
                </a:tc>
                <a:extLst>
                  <a:ext uri="{0D108BD9-81ED-4DB2-BD59-A6C34878D82A}">
                    <a16:rowId xmlns:a16="http://schemas.microsoft.com/office/drawing/2014/main" val="3216608572"/>
                  </a:ext>
                </a:extLst>
              </a:tr>
            </a:tbl>
          </a:graphicData>
        </a:graphic>
      </p:graphicFrame>
      <p:sp>
        <p:nvSpPr>
          <p:cNvPr id="4" name="Slide Number Placeholder 5">
            <a:extLst>
              <a:ext uri="{FF2B5EF4-FFF2-40B4-BE49-F238E27FC236}">
                <a16:creationId xmlns:a16="http://schemas.microsoft.com/office/drawing/2014/main" id="{3A887671-FCE3-4983-A681-FE9EAEB7BC47}"/>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35</a:t>
            </a:fld>
            <a:endParaRPr lang="en-US" sz="1000" b="1" dirty="0">
              <a:solidFill>
                <a:schemeClr val="tx1">
                  <a:tint val="75000"/>
                </a:schemeClr>
              </a:solidFill>
            </a:endParaRPr>
          </a:p>
        </p:txBody>
      </p:sp>
      <p:sp>
        <p:nvSpPr>
          <p:cNvPr id="5" name="Footer Placeholder 4">
            <a:extLst>
              <a:ext uri="{FF2B5EF4-FFF2-40B4-BE49-F238E27FC236}">
                <a16:creationId xmlns:a16="http://schemas.microsoft.com/office/drawing/2014/main" id="{44A3D21B-24B0-4D0C-ABF0-2C2A0CF4E2A5}"/>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47838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11742" y="142102"/>
            <a:ext cx="9413586" cy="473074"/>
          </a:xfrm>
        </p:spPr>
        <p:txBody>
          <a:bodyPr/>
          <a:lstStyle/>
          <a:p>
            <a:pPr algn="ctr" eaLnBrk="1" hangingPunct="1"/>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F45D2484-9E23-487E-BB00-4E1C589E3589}"/>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8" name="TextBox 7">
            <a:extLst>
              <a:ext uri="{FF2B5EF4-FFF2-40B4-BE49-F238E27FC236}">
                <a16:creationId xmlns:a16="http://schemas.microsoft.com/office/drawing/2014/main" id="{9F74946C-1B9A-4B1D-93F9-7B67A5052CA7}"/>
              </a:ext>
            </a:extLst>
          </p:cNvPr>
          <p:cNvSpPr txBox="1"/>
          <p:nvPr/>
        </p:nvSpPr>
        <p:spPr>
          <a:xfrm>
            <a:off x="810017" y="887000"/>
            <a:ext cx="10571966" cy="2923877"/>
          </a:xfrm>
          <a:prstGeom prst="rect">
            <a:avLst/>
          </a:prstGeom>
          <a:noFill/>
        </p:spPr>
        <p:txBody>
          <a:bodyPr wrap="square" rtlCol="0">
            <a:spAutoFit/>
          </a:bodyPr>
          <a:lstStyle/>
          <a:p>
            <a:r>
              <a:rPr lang="es-ES" sz="2600" dirty="0"/>
              <a:t>Estudia los EFECTOS de los FACTORES:</a:t>
            </a:r>
          </a:p>
          <a:p>
            <a:endParaRPr lang="es-ES" sz="2600" dirty="0"/>
          </a:p>
          <a:p>
            <a:pPr marL="457189" indent="-457189">
              <a:buClr>
                <a:srgbClr val="FF0000"/>
              </a:buClr>
              <a:buFont typeface="Wingdings" panose="05000000000000000000" pitchFamily="2" charset="2"/>
              <a:buChar char="q"/>
            </a:pPr>
            <a:r>
              <a:rPr lang="es-ES" sz="2600" dirty="0"/>
              <a:t>Psicológicos</a:t>
            </a:r>
          </a:p>
          <a:p>
            <a:pPr marL="457189" indent="-457189">
              <a:buClr>
                <a:srgbClr val="FF0000"/>
              </a:buClr>
              <a:buFont typeface="Wingdings" panose="05000000000000000000" pitchFamily="2" charset="2"/>
              <a:buChar char="q"/>
            </a:pPr>
            <a:r>
              <a:rPr lang="es-ES" sz="2600" dirty="0"/>
              <a:t>Sociales</a:t>
            </a:r>
          </a:p>
          <a:p>
            <a:pPr marL="457189" indent="-457189">
              <a:buClr>
                <a:srgbClr val="FF0000"/>
              </a:buClr>
              <a:buFont typeface="Wingdings" panose="05000000000000000000" pitchFamily="2" charset="2"/>
              <a:buChar char="q"/>
            </a:pPr>
            <a:r>
              <a:rPr lang="es-ES" sz="2600" dirty="0"/>
              <a:t>Cognitivos</a:t>
            </a:r>
          </a:p>
          <a:p>
            <a:pPr marL="457189" indent="-457189">
              <a:buClr>
                <a:srgbClr val="FF0000"/>
              </a:buClr>
              <a:buFont typeface="Wingdings" panose="05000000000000000000" pitchFamily="2" charset="2"/>
              <a:buChar char="q"/>
            </a:pPr>
            <a:r>
              <a:rPr lang="es-ES" sz="2600" dirty="0"/>
              <a:t>Emocionales</a:t>
            </a:r>
          </a:p>
          <a:p>
            <a:endParaRPr lang="es-ES" sz="2800" dirty="0"/>
          </a:p>
        </p:txBody>
      </p:sp>
      <p:sp>
        <p:nvSpPr>
          <p:cNvPr id="9" name="TextBox 8">
            <a:extLst>
              <a:ext uri="{FF2B5EF4-FFF2-40B4-BE49-F238E27FC236}">
                <a16:creationId xmlns:a16="http://schemas.microsoft.com/office/drawing/2014/main" id="{3A1CB5D6-2325-4172-A405-95FB88DF9132}"/>
              </a:ext>
            </a:extLst>
          </p:cNvPr>
          <p:cNvSpPr txBox="1"/>
          <p:nvPr/>
        </p:nvSpPr>
        <p:spPr>
          <a:xfrm>
            <a:off x="548586" y="4480660"/>
            <a:ext cx="10840720" cy="1292662"/>
          </a:xfrm>
          <a:prstGeom prst="rect">
            <a:avLst/>
          </a:prstGeom>
          <a:noFill/>
        </p:spPr>
        <p:txBody>
          <a:bodyPr wrap="square">
            <a:spAutoFit/>
          </a:bodyPr>
          <a:lstStyle/>
          <a:p>
            <a:pPr algn="ctr"/>
            <a:r>
              <a:rPr lang="en-US" sz="2600" dirty="0">
                <a:solidFill>
                  <a:srgbClr val="FF0000"/>
                </a:solidFill>
              </a:rPr>
              <a:t>“La </a:t>
            </a:r>
            <a:r>
              <a:rPr lang="en-US" sz="2600" dirty="0" err="1">
                <a:solidFill>
                  <a:srgbClr val="FF0000"/>
                </a:solidFill>
              </a:rPr>
              <a:t>economía</a:t>
            </a:r>
            <a:r>
              <a:rPr lang="en-US" sz="2600" dirty="0">
                <a:solidFill>
                  <a:srgbClr val="FF0000"/>
                </a:solidFill>
              </a:rPr>
              <a:t> del </a:t>
            </a:r>
            <a:r>
              <a:rPr lang="en-US" sz="2600" dirty="0" err="1">
                <a:solidFill>
                  <a:srgbClr val="FF0000"/>
                </a:solidFill>
              </a:rPr>
              <a:t>comportamiento</a:t>
            </a:r>
            <a:r>
              <a:rPr lang="en-US" sz="2600" dirty="0">
                <a:solidFill>
                  <a:srgbClr val="FF0000"/>
                </a:solidFill>
              </a:rPr>
              <a:t>, </a:t>
            </a:r>
            <a:r>
              <a:rPr lang="en-US" sz="2600" dirty="0" err="1">
                <a:solidFill>
                  <a:srgbClr val="FF0000"/>
                </a:solidFill>
              </a:rPr>
              <a:t>busca</a:t>
            </a:r>
            <a:r>
              <a:rPr lang="en-US" sz="2600" dirty="0">
                <a:solidFill>
                  <a:srgbClr val="FF0000"/>
                </a:solidFill>
              </a:rPr>
              <a:t> </a:t>
            </a:r>
            <a:r>
              <a:rPr lang="en-US" sz="2600" dirty="0" err="1">
                <a:solidFill>
                  <a:srgbClr val="FF0000"/>
                </a:solidFill>
              </a:rPr>
              <a:t>reducir</a:t>
            </a:r>
            <a:r>
              <a:rPr lang="en-US" sz="2600" dirty="0">
                <a:solidFill>
                  <a:srgbClr val="FF0000"/>
                </a:solidFill>
              </a:rPr>
              <a:t> la </a:t>
            </a:r>
            <a:r>
              <a:rPr lang="en-US" sz="2600" dirty="0" err="1">
                <a:solidFill>
                  <a:srgbClr val="FF0000"/>
                </a:solidFill>
              </a:rPr>
              <a:t>inexactitud</a:t>
            </a:r>
            <a:r>
              <a:rPr lang="en-US" sz="2600" dirty="0">
                <a:solidFill>
                  <a:srgbClr val="FF0000"/>
                </a:solidFill>
              </a:rPr>
              <a:t> </a:t>
            </a:r>
            <a:r>
              <a:rPr lang="en-US" sz="2600" dirty="0" err="1">
                <a:solidFill>
                  <a:srgbClr val="FF0000"/>
                </a:solidFill>
              </a:rPr>
              <a:t>en</a:t>
            </a:r>
            <a:r>
              <a:rPr lang="en-US" sz="2600" dirty="0">
                <a:solidFill>
                  <a:srgbClr val="FF0000"/>
                </a:solidFill>
              </a:rPr>
              <a:t> las </a:t>
            </a:r>
            <a:r>
              <a:rPr lang="en-US" sz="2600" dirty="0" err="1">
                <a:solidFill>
                  <a:srgbClr val="FF0000"/>
                </a:solidFill>
              </a:rPr>
              <a:t>declaraciones</a:t>
            </a:r>
            <a:r>
              <a:rPr lang="en-US" sz="2600" dirty="0">
                <a:solidFill>
                  <a:srgbClr val="FF0000"/>
                </a:solidFill>
              </a:rPr>
              <a:t>, </a:t>
            </a:r>
            <a:r>
              <a:rPr lang="en-US" sz="2600" dirty="0" err="1">
                <a:solidFill>
                  <a:srgbClr val="FF0000"/>
                </a:solidFill>
              </a:rPr>
              <a:t>así</a:t>
            </a:r>
            <a:r>
              <a:rPr lang="en-US" sz="2600" dirty="0">
                <a:solidFill>
                  <a:srgbClr val="FF0000"/>
                </a:solidFill>
              </a:rPr>
              <a:t> </a:t>
            </a:r>
            <a:r>
              <a:rPr lang="en-US" sz="2600" dirty="0" err="1">
                <a:solidFill>
                  <a:srgbClr val="FF0000"/>
                </a:solidFill>
              </a:rPr>
              <a:t>como</a:t>
            </a:r>
            <a:r>
              <a:rPr lang="en-US" sz="2600" dirty="0">
                <a:solidFill>
                  <a:srgbClr val="FF0000"/>
                </a:solidFill>
              </a:rPr>
              <a:t> </a:t>
            </a:r>
            <a:r>
              <a:rPr lang="en-US" sz="2600" dirty="0" err="1">
                <a:solidFill>
                  <a:srgbClr val="FF0000"/>
                </a:solidFill>
              </a:rPr>
              <a:t>involucrarse</a:t>
            </a:r>
            <a:r>
              <a:rPr lang="en-US" sz="2600" dirty="0">
                <a:solidFill>
                  <a:srgbClr val="FF0000"/>
                </a:solidFill>
              </a:rPr>
              <a:t> </a:t>
            </a:r>
            <a:r>
              <a:rPr lang="en-US" sz="2600" dirty="0" err="1">
                <a:solidFill>
                  <a:srgbClr val="FF0000"/>
                </a:solidFill>
              </a:rPr>
              <a:t>en</a:t>
            </a:r>
            <a:r>
              <a:rPr lang="en-US" sz="2600" dirty="0">
                <a:solidFill>
                  <a:srgbClr val="FF0000"/>
                </a:solidFill>
              </a:rPr>
              <a:t> </a:t>
            </a:r>
            <a:r>
              <a:rPr lang="en-US" sz="2600" dirty="0" err="1">
                <a:solidFill>
                  <a:srgbClr val="FF0000"/>
                </a:solidFill>
              </a:rPr>
              <a:t>el</a:t>
            </a:r>
            <a:r>
              <a:rPr lang="en-US" sz="2600" dirty="0">
                <a:solidFill>
                  <a:srgbClr val="FF0000"/>
                </a:solidFill>
              </a:rPr>
              <a:t> Desarrollo y </a:t>
            </a:r>
            <a:r>
              <a:rPr lang="en-US" sz="2600" dirty="0" err="1">
                <a:solidFill>
                  <a:srgbClr val="FF0000"/>
                </a:solidFill>
              </a:rPr>
              <a:t>promoción</a:t>
            </a:r>
            <a:r>
              <a:rPr lang="en-US" sz="2600" dirty="0">
                <a:solidFill>
                  <a:srgbClr val="FF0000"/>
                </a:solidFill>
              </a:rPr>
              <a:t> de los </a:t>
            </a:r>
            <a:r>
              <a:rPr lang="en-US" sz="2600" dirty="0" err="1">
                <a:solidFill>
                  <a:srgbClr val="FF0000"/>
                </a:solidFill>
              </a:rPr>
              <a:t>productos</a:t>
            </a:r>
            <a:r>
              <a:rPr lang="en-US" sz="2600" dirty="0">
                <a:solidFill>
                  <a:srgbClr val="FF0000"/>
                </a:solidFill>
              </a:rPr>
              <a:t> y </a:t>
            </a:r>
            <a:r>
              <a:rPr lang="en-US" sz="2600" dirty="0" err="1">
                <a:solidFill>
                  <a:srgbClr val="FF0000"/>
                </a:solidFill>
              </a:rPr>
              <a:t>así</a:t>
            </a:r>
            <a:r>
              <a:rPr lang="en-US" sz="2600" dirty="0">
                <a:solidFill>
                  <a:srgbClr val="FF0000"/>
                </a:solidFill>
              </a:rPr>
              <a:t> </a:t>
            </a:r>
            <a:r>
              <a:rPr lang="en-US" sz="2600" dirty="0" err="1">
                <a:solidFill>
                  <a:srgbClr val="FF0000"/>
                </a:solidFill>
              </a:rPr>
              <a:t>ayudar</a:t>
            </a:r>
            <a:r>
              <a:rPr lang="en-US" sz="2600" dirty="0">
                <a:solidFill>
                  <a:srgbClr val="FF0000"/>
                </a:solidFill>
              </a:rPr>
              <a:t> a las </a:t>
            </a:r>
            <a:r>
              <a:rPr lang="en-US" sz="2600" dirty="0" err="1">
                <a:solidFill>
                  <a:srgbClr val="FF0000"/>
                </a:solidFill>
              </a:rPr>
              <a:t>decisiones</a:t>
            </a:r>
            <a:r>
              <a:rPr lang="en-US" sz="2600" dirty="0">
                <a:solidFill>
                  <a:srgbClr val="FF0000"/>
                </a:solidFill>
              </a:rPr>
              <a:t> de los </a:t>
            </a:r>
            <a:r>
              <a:rPr lang="en-US" sz="2600" dirty="0" err="1">
                <a:solidFill>
                  <a:srgbClr val="FF0000"/>
                </a:solidFill>
              </a:rPr>
              <a:t>individuos</a:t>
            </a:r>
            <a:r>
              <a:rPr lang="en-US" sz="2600" dirty="0">
                <a:solidFill>
                  <a:srgbClr val="FF0000"/>
                </a:solidFill>
              </a:rPr>
              <a:t>” </a:t>
            </a:r>
            <a:endParaRPr lang="es-ES" sz="2600" dirty="0">
              <a:solidFill>
                <a:srgbClr val="FF0000"/>
              </a:solidFill>
            </a:endParaRPr>
          </a:p>
        </p:txBody>
      </p:sp>
      <p:sp>
        <p:nvSpPr>
          <p:cNvPr id="3" name="Rectangle 2">
            <a:extLst>
              <a:ext uri="{FF2B5EF4-FFF2-40B4-BE49-F238E27FC236}">
                <a16:creationId xmlns:a16="http://schemas.microsoft.com/office/drawing/2014/main" id="{6B11953D-8568-4FD3-9FE7-35D8B0874E75}"/>
              </a:ext>
            </a:extLst>
          </p:cNvPr>
          <p:cNvSpPr/>
          <p:nvPr/>
        </p:nvSpPr>
        <p:spPr>
          <a:xfrm>
            <a:off x="4175760" y="1757680"/>
            <a:ext cx="7416800" cy="1671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600" dirty="0">
                <a:solidFill>
                  <a:schemeClr val="tx1"/>
                </a:solidFill>
              </a:rPr>
              <a:t>En las DECISIONES ECONÓMICAS de los Individuos</a:t>
            </a:r>
          </a:p>
        </p:txBody>
      </p:sp>
      <p:sp>
        <p:nvSpPr>
          <p:cNvPr id="10" name="Slide Number Placeholder 5">
            <a:extLst>
              <a:ext uri="{FF2B5EF4-FFF2-40B4-BE49-F238E27FC236}">
                <a16:creationId xmlns:a16="http://schemas.microsoft.com/office/drawing/2014/main" id="{842C733B-3395-4D1A-AD16-08A53CE990BA}"/>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36</a:t>
            </a:fld>
            <a:endParaRPr lang="en-US" sz="1000" b="1" dirty="0">
              <a:solidFill>
                <a:schemeClr val="tx1">
                  <a:tint val="75000"/>
                </a:schemeClr>
              </a:solidFill>
            </a:endParaRPr>
          </a:p>
        </p:txBody>
      </p:sp>
    </p:spTree>
    <p:extLst>
      <p:ext uri="{BB962C8B-B14F-4D97-AF65-F5344CB8AC3E}">
        <p14:creationId xmlns:p14="http://schemas.microsoft.com/office/powerpoint/2010/main" val="2008556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211742" y="142102"/>
            <a:ext cx="9413586" cy="473074"/>
          </a:xfrm>
        </p:spPr>
        <p:txBody>
          <a:bodyPr/>
          <a:lstStyle/>
          <a:p>
            <a:pPr algn="ctr" eaLnBrk="1" hangingPunct="1"/>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5" name="Footer Placeholder 4">
            <a:extLst>
              <a:ext uri="{FF2B5EF4-FFF2-40B4-BE49-F238E27FC236}">
                <a16:creationId xmlns:a16="http://schemas.microsoft.com/office/drawing/2014/main" id="{F45D2484-9E23-487E-BB00-4E1C589E3589}"/>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8" name="TextBox 7">
            <a:extLst>
              <a:ext uri="{FF2B5EF4-FFF2-40B4-BE49-F238E27FC236}">
                <a16:creationId xmlns:a16="http://schemas.microsoft.com/office/drawing/2014/main" id="{9F74946C-1B9A-4B1D-93F9-7B67A5052CA7}"/>
              </a:ext>
            </a:extLst>
          </p:cNvPr>
          <p:cNvSpPr txBox="1"/>
          <p:nvPr/>
        </p:nvSpPr>
        <p:spPr>
          <a:xfrm>
            <a:off x="632552" y="1851869"/>
            <a:ext cx="10571966" cy="2923877"/>
          </a:xfrm>
          <a:prstGeom prst="rect">
            <a:avLst/>
          </a:prstGeom>
          <a:noFill/>
        </p:spPr>
        <p:txBody>
          <a:bodyPr wrap="square" rtlCol="0">
            <a:spAutoFit/>
          </a:bodyPr>
          <a:lstStyle/>
          <a:p>
            <a:pPr algn="ctr"/>
            <a:r>
              <a:rPr lang="es-MX" sz="2600" dirty="0">
                <a:solidFill>
                  <a:srgbClr val="E31B23"/>
                </a:solidFill>
                <a:latin typeface="Arial" charset="0"/>
                <a:ea typeface="+mj-ea"/>
                <a:cs typeface="Arial" charset="0"/>
              </a:rPr>
              <a:t>“Personas RACIONALES, toman decisiones IRRACIONALES”</a:t>
            </a:r>
          </a:p>
          <a:p>
            <a:pPr algn="ctr"/>
            <a:endParaRPr lang="es-MX" sz="2600" dirty="0"/>
          </a:p>
          <a:p>
            <a:pPr algn="ctr"/>
            <a:r>
              <a:rPr lang="es-MX" sz="2600" dirty="0"/>
              <a:t>Si dejamos de asumir y utilizamos la “Economía del Comportamiento”</a:t>
            </a:r>
          </a:p>
          <a:p>
            <a:pPr algn="ctr"/>
            <a:r>
              <a:rPr lang="es-MX" sz="2600" dirty="0"/>
              <a:t>El RESULTADO PUEDE SER PODEROSO</a:t>
            </a:r>
          </a:p>
          <a:p>
            <a:pPr algn="ctr"/>
            <a:r>
              <a:rPr lang="es-MX" sz="2600" dirty="0"/>
              <a:t>para realmente entender como piensan y toman decisiones los individuos. </a:t>
            </a:r>
          </a:p>
          <a:p>
            <a:pPr algn="ctr"/>
            <a:endParaRPr lang="en-US" sz="2800" dirty="0"/>
          </a:p>
        </p:txBody>
      </p:sp>
      <p:sp>
        <p:nvSpPr>
          <p:cNvPr id="6" name="Slide Number Placeholder 5">
            <a:extLst>
              <a:ext uri="{FF2B5EF4-FFF2-40B4-BE49-F238E27FC236}">
                <a16:creationId xmlns:a16="http://schemas.microsoft.com/office/drawing/2014/main" id="{ABBB0D08-0269-41AF-BDE1-4128C18BED6E}"/>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37</a:t>
            </a:fld>
            <a:endParaRPr lang="en-US" sz="1000" b="1" dirty="0">
              <a:solidFill>
                <a:schemeClr val="tx1">
                  <a:tint val="75000"/>
                </a:schemeClr>
              </a:solidFill>
            </a:endParaRPr>
          </a:p>
        </p:txBody>
      </p:sp>
    </p:spTree>
    <p:extLst>
      <p:ext uri="{BB962C8B-B14F-4D97-AF65-F5344CB8AC3E}">
        <p14:creationId xmlns:p14="http://schemas.microsoft.com/office/powerpoint/2010/main" val="3679593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984" y="763504"/>
            <a:ext cx="11163300" cy="473074"/>
          </a:xfrm>
        </p:spPr>
        <p:txBody>
          <a:bodyPr/>
          <a:lstStyle/>
          <a:p>
            <a:r>
              <a:rPr lang="en-US" sz="2600" dirty="0" err="1"/>
              <a:t>Mejorando</a:t>
            </a:r>
            <a:r>
              <a:rPr lang="en-US" sz="2600" dirty="0"/>
              <a:t> la </a:t>
            </a:r>
            <a:r>
              <a:rPr lang="en-US" sz="2600" dirty="0" err="1"/>
              <a:t>solicitud</a:t>
            </a:r>
            <a:r>
              <a:rPr lang="en-US" sz="2600" dirty="0"/>
              <a:t> del </a:t>
            </a:r>
            <a:r>
              <a:rPr lang="en-US" sz="2600" dirty="0" err="1"/>
              <a:t>seguro</a:t>
            </a:r>
            <a:endParaRPr lang="en-CA" sz="2600" dirty="0"/>
          </a:p>
        </p:txBody>
      </p:sp>
      <p:sp>
        <p:nvSpPr>
          <p:cNvPr id="3" name="Text Placeholder 2"/>
          <p:cNvSpPr>
            <a:spLocks noGrp="1"/>
          </p:cNvSpPr>
          <p:nvPr>
            <p:ph type="body" sz="quarter" idx="16"/>
          </p:nvPr>
        </p:nvSpPr>
        <p:spPr>
          <a:xfrm>
            <a:off x="1640319" y="2314256"/>
            <a:ext cx="2144039" cy="756987"/>
          </a:xfrm>
        </p:spPr>
        <p:txBody>
          <a:bodyPr/>
          <a:lstStyle/>
          <a:p>
            <a:r>
              <a:rPr lang="en-US" dirty="0"/>
              <a:t>, </a:t>
            </a:r>
          </a:p>
          <a:p>
            <a:r>
              <a:rPr lang="en-US" dirty="0"/>
              <a:t>**Source: Matt </a:t>
            </a:r>
            <a:r>
              <a:rPr lang="en-US" dirty="0" err="1"/>
              <a:t>Battersby</a:t>
            </a:r>
            <a:r>
              <a:rPr lang="en-US" dirty="0"/>
              <a:t>, Chief Behavioral Scientist, RGA</a:t>
            </a:r>
            <a:endParaRPr lang="en-CA" dirty="0"/>
          </a:p>
        </p:txBody>
      </p:sp>
      <p:sp>
        <p:nvSpPr>
          <p:cNvPr id="4" name="Text Placeholder 3"/>
          <p:cNvSpPr>
            <a:spLocks noGrp="1"/>
          </p:cNvSpPr>
          <p:nvPr>
            <p:ph type="body" sz="quarter" idx="30"/>
          </p:nvPr>
        </p:nvSpPr>
        <p:spPr>
          <a:xfrm>
            <a:off x="626984" y="1705499"/>
            <a:ext cx="5210878" cy="772716"/>
          </a:xfrm>
        </p:spPr>
        <p:txBody>
          <a:bodyPr/>
          <a:lstStyle/>
          <a:p>
            <a:r>
              <a:rPr lang="en-US" sz="2600" dirty="0" err="1"/>
              <a:t>Declaraciones</a:t>
            </a:r>
            <a:r>
              <a:rPr lang="en-US" sz="2600" dirty="0"/>
              <a:t> </a:t>
            </a:r>
            <a:r>
              <a:rPr lang="en-US" sz="2600" dirty="0" err="1"/>
              <a:t>en</a:t>
            </a:r>
            <a:r>
              <a:rPr lang="en-US" sz="2600" dirty="0"/>
              <a:t> la </a:t>
            </a:r>
            <a:r>
              <a:rPr lang="en-US" sz="2600" dirty="0" err="1"/>
              <a:t>solicitud</a:t>
            </a:r>
            <a:endParaRPr lang="en-CA" sz="2600" dirty="0"/>
          </a:p>
        </p:txBody>
      </p:sp>
      <p:graphicFrame>
        <p:nvGraphicFramePr>
          <p:cNvPr id="14" name="Content Placeholder 13"/>
          <p:cNvGraphicFramePr>
            <a:graphicFrameLocks noGrp="1"/>
          </p:cNvGraphicFramePr>
          <p:nvPr>
            <p:ph sz="quarter" idx="35"/>
            <p:extLst>
              <p:ext uri="{D42A27DB-BD31-4B8C-83A1-F6EECF244321}">
                <p14:modId xmlns:p14="http://schemas.microsoft.com/office/powerpoint/2010/main" val="3812157635"/>
              </p:ext>
            </p:extLst>
          </p:nvPr>
        </p:nvGraphicFramePr>
        <p:xfrm>
          <a:off x="708360" y="2722880"/>
          <a:ext cx="5210175" cy="34585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5"/>
          <p:cNvSpPr>
            <a:spLocks noGrp="1"/>
          </p:cNvSpPr>
          <p:nvPr>
            <p:ph type="body" sz="quarter" idx="32"/>
          </p:nvPr>
        </p:nvSpPr>
        <p:spPr>
          <a:xfrm>
            <a:off x="6191250" y="1705499"/>
            <a:ext cx="5343899" cy="772716"/>
          </a:xfrm>
        </p:spPr>
        <p:txBody>
          <a:bodyPr/>
          <a:lstStyle/>
          <a:p>
            <a:r>
              <a:rPr lang="en-US" sz="2600" dirty="0" err="1"/>
              <a:t>Investigaciones</a:t>
            </a:r>
            <a:r>
              <a:rPr lang="en-US" sz="2600" dirty="0"/>
              <a:t> </a:t>
            </a:r>
            <a:r>
              <a:rPr lang="en-US" sz="2600" dirty="0" err="1"/>
              <a:t>recientes</a:t>
            </a:r>
            <a:r>
              <a:rPr lang="en-US" sz="2600" dirty="0"/>
              <a:t> del </a:t>
            </a:r>
            <a:r>
              <a:rPr lang="en-US" sz="2600" dirty="0" err="1"/>
              <a:t>comportamiento</a:t>
            </a:r>
            <a:r>
              <a:rPr lang="en-US" sz="2600" dirty="0"/>
              <a:t>**</a:t>
            </a:r>
            <a:endParaRPr lang="en-CA" sz="2600" dirty="0"/>
          </a:p>
        </p:txBody>
      </p:sp>
      <p:sp>
        <p:nvSpPr>
          <p:cNvPr id="7" name="Content Placeholder 6"/>
          <p:cNvSpPr>
            <a:spLocks noGrp="1"/>
          </p:cNvSpPr>
          <p:nvPr>
            <p:ph sz="quarter" idx="36"/>
          </p:nvPr>
        </p:nvSpPr>
        <p:spPr>
          <a:xfrm>
            <a:off x="6191250" y="2549248"/>
            <a:ext cx="5210723" cy="3632200"/>
          </a:xfrm>
        </p:spPr>
        <p:txBody>
          <a:bodyPr/>
          <a:lstStyle/>
          <a:p>
            <a:r>
              <a:rPr lang="en-US" sz="2600" dirty="0" err="1"/>
              <a:t>Experimento</a:t>
            </a:r>
            <a:r>
              <a:rPr lang="en-US" sz="2600" dirty="0"/>
              <a:t> de </a:t>
            </a:r>
            <a:r>
              <a:rPr lang="en-US" sz="2600" dirty="0" err="1"/>
              <a:t>simulación</a:t>
            </a:r>
            <a:r>
              <a:rPr lang="en-US" sz="2600" dirty="0"/>
              <a:t> </a:t>
            </a:r>
            <a:r>
              <a:rPr lang="en-US" sz="2600" dirty="0" err="1"/>
              <a:t>en</a:t>
            </a:r>
            <a:r>
              <a:rPr lang="en-US" sz="2600" dirty="0"/>
              <a:t> 10 </a:t>
            </a:r>
            <a:r>
              <a:rPr lang="en-US" sz="2600" dirty="0" err="1"/>
              <a:t>países</a:t>
            </a:r>
            <a:r>
              <a:rPr lang="en-US" sz="2600" dirty="0"/>
              <a:t> (Australia, </a:t>
            </a:r>
            <a:r>
              <a:rPr lang="en-US" sz="2600" dirty="0" err="1"/>
              <a:t>Canadá</a:t>
            </a:r>
            <a:r>
              <a:rPr lang="en-US" sz="2600" dirty="0"/>
              <a:t>, Francia, Hong Kong, India, </a:t>
            </a:r>
            <a:r>
              <a:rPr lang="en-US" sz="2600" dirty="0" err="1"/>
              <a:t>Malasia</a:t>
            </a:r>
            <a:r>
              <a:rPr lang="en-US" sz="2600" dirty="0"/>
              <a:t>, </a:t>
            </a:r>
            <a:r>
              <a:rPr lang="en-US" sz="2600" dirty="0" err="1"/>
              <a:t>Singapur</a:t>
            </a:r>
            <a:r>
              <a:rPr lang="en-US" sz="2600" dirty="0"/>
              <a:t>, </a:t>
            </a:r>
            <a:r>
              <a:rPr lang="en-US" sz="2600" dirty="0" err="1"/>
              <a:t>Sudáfrica</a:t>
            </a:r>
            <a:r>
              <a:rPr lang="en-US" sz="2600" dirty="0"/>
              <a:t>, RU, </a:t>
            </a:r>
            <a:r>
              <a:rPr lang="en-US" sz="2600" dirty="0" err="1"/>
              <a:t>Estados</a:t>
            </a:r>
            <a:r>
              <a:rPr lang="en-US" sz="2600" dirty="0"/>
              <a:t> Unidos)</a:t>
            </a:r>
          </a:p>
          <a:p>
            <a:pPr lvl="1"/>
            <a:r>
              <a:rPr lang="en-US" sz="2600" dirty="0" err="1"/>
              <a:t>Mínimo</a:t>
            </a:r>
            <a:r>
              <a:rPr lang="en-US" sz="2600" dirty="0"/>
              <a:t> 2000 </a:t>
            </a:r>
            <a:r>
              <a:rPr lang="en-US" sz="2600" dirty="0" err="1"/>
              <a:t>encuestados</a:t>
            </a:r>
            <a:r>
              <a:rPr lang="en-US" sz="2600" dirty="0"/>
              <a:t> </a:t>
            </a:r>
            <a:r>
              <a:rPr lang="en-US" sz="2600" dirty="0" err="1"/>
              <a:t>en</a:t>
            </a:r>
            <a:r>
              <a:rPr lang="en-US" sz="2600" dirty="0"/>
              <a:t> </a:t>
            </a:r>
            <a:r>
              <a:rPr lang="en-US" sz="2600" dirty="0" err="1"/>
              <a:t>cada</a:t>
            </a:r>
            <a:r>
              <a:rPr lang="en-US" sz="2600" dirty="0"/>
              <a:t> </a:t>
            </a:r>
            <a:r>
              <a:rPr lang="en-US" sz="2600" dirty="0" err="1"/>
              <a:t>país</a:t>
            </a:r>
            <a:r>
              <a:rPr lang="en-US" sz="2600" dirty="0"/>
              <a:t> </a:t>
            </a:r>
            <a:endParaRPr lang="en-CA" sz="2600" dirty="0"/>
          </a:p>
          <a:p>
            <a:pPr marL="0" indent="0">
              <a:buNone/>
            </a:pPr>
            <a:endParaRPr lang="en-CA" dirty="0"/>
          </a:p>
        </p:txBody>
      </p:sp>
      <p:sp>
        <p:nvSpPr>
          <p:cNvPr id="15" name="Rectangle 14"/>
          <p:cNvSpPr/>
          <p:nvPr/>
        </p:nvSpPr>
        <p:spPr>
          <a:xfrm>
            <a:off x="2006307" y="3903683"/>
            <a:ext cx="1778051" cy="461665"/>
          </a:xfrm>
          <a:prstGeom prst="rect">
            <a:avLst/>
          </a:prstGeom>
        </p:spPr>
        <p:txBody>
          <a:bodyPr wrap="none">
            <a:spAutoFit/>
          </a:bodyPr>
          <a:lstStyle/>
          <a:p>
            <a:r>
              <a:rPr lang="en-US" sz="2400" dirty="0" err="1">
                <a:solidFill>
                  <a:schemeClr val="bg1"/>
                </a:solidFill>
              </a:rPr>
              <a:t>deshonesto</a:t>
            </a:r>
            <a:endParaRPr lang="en-CA" sz="2400" dirty="0">
              <a:solidFill>
                <a:schemeClr val="bg1"/>
              </a:solidFill>
            </a:endParaRPr>
          </a:p>
        </p:txBody>
      </p:sp>
      <p:sp>
        <p:nvSpPr>
          <p:cNvPr id="10" name="Title 2">
            <a:extLst>
              <a:ext uri="{FF2B5EF4-FFF2-40B4-BE49-F238E27FC236}">
                <a16:creationId xmlns:a16="http://schemas.microsoft.com/office/drawing/2014/main" id="{993BF746-4ED6-40F6-833A-F3375D54E480}"/>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11" name="Footer Placeholder 4">
            <a:extLst>
              <a:ext uri="{FF2B5EF4-FFF2-40B4-BE49-F238E27FC236}">
                <a16:creationId xmlns:a16="http://schemas.microsoft.com/office/drawing/2014/main" id="{F7B98DB4-A559-4A1E-9192-30D1F1D80746}"/>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12" name="Slide Number Placeholder 5">
            <a:extLst>
              <a:ext uri="{FF2B5EF4-FFF2-40B4-BE49-F238E27FC236}">
                <a16:creationId xmlns:a16="http://schemas.microsoft.com/office/drawing/2014/main" id="{25A86B1C-356C-4717-B875-F3D6F9A89554}"/>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38</a:t>
            </a:fld>
            <a:endParaRPr lang="en-US" sz="1000" b="1" dirty="0">
              <a:solidFill>
                <a:schemeClr val="tx1">
                  <a:tint val="75000"/>
                </a:schemeClr>
              </a:solidFill>
            </a:endParaRPr>
          </a:p>
        </p:txBody>
      </p:sp>
    </p:spTree>
    <p:extLst>
      <p:ext uri="{BB962C8B-B14F-4D97-AF65-F5344CB8AC3E}">
        <p14:creationId xmlns:p14="http://schemas.microsoft.com/office/powerpoint/2010/main" val="2957526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09401"/>
            <a:ext cx="11163300" cy="473074"/>
          </a:xfrm>
        </p:spPr>
        <p:txBody>
          <a:bodyPr/>
          <a:lstStyle/>
          <a:p>
            <a:r>
              <a:rPr lang="en-US" sz="2600" dirty="0" err="1"/>
              <a:t>Ejemplos</a:t>
            </a:r>
            <a:r>
              <a:rPr lang="en-US" sz="2600" dirty="0"/>
              <a:t> de </a:t>
            </a:r>
            <a:r>
              <a:rPr lang="en-US" sz="2600" dirty="0" err="1"/>
              <a:t>mejores</a:t>
            </a:r>
            <a:r>
              <a:rPr lang="en-US" sz="2600" dirty="0"/>
              <a:t> </a:t>
            </a:r>
            <a:r>
              <a:rPr lang="en-US" sz="2600" dirty="0" err="1"/>
              <a:t>prácticas</a:t>
            </a:r>
            <a:endParaRPr lang="en-CA" sz="2600" dirty="0"/>
          </a:p>
        </p:txBody>
      </p:sp>
      <p:sp>
        <p:nvSpPr>
          <p:cNvPr id="4" name="Text Placeholder 3"/>
          <p:cNvSpPr>
            <a:spLocks noGrp="1"/>
          </p:cNvSpPr>
          <p:nvPr>
            <p:ph type="body" sz="quarter" idx="30"/>
          </p:nvPr>
        </p:nvSpPr>
        <p:spPr>
          <a:xfrm>
            <a:off x="254000" y="1761300"/>
            <a:ext cx="11633200" cy="498617"/>
          </a:xfrm>
        </p:spPr>
        <p:txBody>
          <a:bodyPr/>
          <a:lstStyle/>
          <a:p>
            <a:r>
              <a:rPr lang="en-US" sz="2600" dirty="0" err="1"/>
              <a:t>Confirmación</a:t>
            </a:r>
            <a:r>
              <a:rPr lang="en-US" sz="2600" dirty="0"/>
              <a:t> de </a:t>
            </a:r>
            <a:r>
              <a:rPr lang="en-US" sz="2600" dirty="0" err="1"/>
              <a:t>honestidad</a:t>
            </a:r>
            <a:r>
              <a:rPr lang="en-US" sz="2600" dirty="0"/>
              <a:t> </a:t>
            </a:r>
            <a:r>
              <a:rPr lang="en-US" sz="2600" dirty="0" err="1"/>
              <a:t>aplicando</a:t>
            </a:r>
            <a:r>
              <a:rPr lang="en-US" sz="2600" dirty="0"/>
              <a:t> </a:t>
            </a:r>
            <a:r>
              <a:rPr lang="en-US" sz="2600" dirty="0" err="1"/>
              <a:t>Enconomía</a:t>
            </a:r>
            <a:r>
              <a:rPr lang="en-US" sz="2600" dirty="0"/>
              <a:t> del </a:t>
            </a:r>
            <a:r>
              <a:rPr lang="en-US" sz="2600" dirty="0" err="1"/>
              <a:t>Comportamiento</a:t>
            </a:r>
            <a:endParaRPr lang="en-CA" sz="2600" dirty="0"/>
          </a:p>
        </p:txBody>
      </p:sp>
      <p:sp>
        <p:nvSpPr>
          <p:cNvPr id="5" name="Content Placeholder 4"/>
          <p:cNvSpPr>
            <a:spLocks noGrp="1"/>
          </p:cNvSpPr>
          <p:nvPr>
            <p:ph sz="quarter" idx="35"/>
          </p:nvPr>
        </p:nvSpPr>
        <p:spPr>
          <a:xfrm>
            <a:off x="609600" y="2384836"/>
            <a:ext cx="5210723" cy="2343636"/>
          </a:xfrm>
        </p:spPr>
        <p:txBody>
          <a:bodyPr/>
          <a:lstStyle/>
          <a:p>
            <a:pPr marL="0" indent="0">
              <a:buNone/>
            </a:pPr>
            <a:r>
              <a:rPr lang="en-US" dirty="0" err="1"/>
              <a:t>Pregunta</a:t>
            </a:r>
            <a:r>
              <a:rPr lang="en-US" dirty="0"/>
              <a:t>: </a:t>
            </a:r>
          </a:p>
          <a:p>
            <a:pPr marL="0" indent="0">
              <a:buNone/>
            </a:pPr>
            <a:r>
              <a:rPr lang="en-US" dirty="0"/>
              <a:t>¿</a:t>
            </a:r>
            <a:r>
              <a:rPr lang="en-US" dirty="0" err="1"/>
              <a:t>Puede</a:t>
            </a:r>
            <a:r>
              <a:rPr lang="en-US" dirty="0"/>
              <a:t> responder </a:t>
            </a:r>
            <a:r>
              <a:rPr lang="en-US" dirty="0" err="1"/>
              <a:t>nuestras</a:t>
            </a:r>
            <a:r>
              <a:rPr lang="en-US" dirty="0"/>
              <a:t> </a:t>
            </a:r>
            <a:r>
              <a:rPr lang="en-US" dirty="0" err="1"/>
              <a:t>preguntas</a:t>
            </a:r>
            <a:r>
              <a:rPr lang="en-US" dirty="0"/>
              <a:t> con </a:t>
            </a:r>
            <a:r>
              <a:rPr lang="en-US" dirty="0" err="1"/>
              <a:t>sinceridad</a:t>
            </a:r>
            <a:r>
              <a:rPr lang="en-US" dirty="0"/>
              <a:t> y </a:t>
            </a:r>
            <a:r>
              <a:rPr lang="en-US" dirty="0" err="1"/>
              <a:t>asegurarse</a:t>
            </a:r>
            <a:r>
              <a:rPr lang="en-US" dirty="0"/>
              <a:t> de que </a:t>
            </a:r>
            <a:r>
              <a:rPr lang="en-US" dirty="0" err="1"/>
              <a:t>sus</a:t>
            </a:r>
            <a:r>
              <a:rPr lang="en-US" dirty="0"/>
              <a:t> </a:t>
            </a:r>
            <a:r>
              <a:rPr lang="en-US" dirty="0" err="1"/>
              <a:t>respuestas</a:t>
            </a:r>
            <a:r>
              <a:rPr lang="en-US" dirty="0"/>
              <a:t> </a:t>
            </a:r>
            <a:r>
              <a:rPr lang="en-US" dirty="0" err="1"/>
              <a:t>sean</a:t>
            </a:r>
            <a:r>
              <a:rPr lang="en-US" dirty="0"/>
              <a:t> </a:t>
            </a:r>
            <a:r>
              <a:rPr lang="en-US" dirty="0" err="1"/>
              <a:t>completas</a:t>
            </a:r>
            <a:r>
              <a:rPr lang="en-US" dirty="0"/>
              <a:t> y </a:t>
            </a:r>
            <a:r>
              <a:rPr lang="en-US" dirty="0" err="1"/>
              <a:t>precisas</a:t>
            </a:r>
            <a:r>
              <a:rPr lang="en-US" dirty="0"/>
              <a:t>? </a:t>
            </a:r>
          </a:p>
          <a:p>
            <a:pPr marL="0" indent="0">
              <a:buNone/>
            </a:pPr>
            <a:r>
              <a:rPr lang="en-US" sz="4400" dirty="0"/>
              <a:t>○ </a:t>
            </a:r>
            <a:r>
              <a:rPr lang="en-US" dirty="0" err="1"/>
              <a:t>Sí</a:t>
            </a:r>
            <a:r>
              <a:rPr lang="en-US" dirty="0"/>
              <a:t>          </a:t>
            </a:r>
            <a:r>
              <a:rPr lang="en-US" sz="4400" dirty="0"/>
              <a:t>○ </a:t>
            </a:r>
            <a:r>
              <a:rPr lang="en-US" dirty="0"/>
              <a:t>No</a:t>
            </a:r>
            <a:endParaRPr lang="en-CA" dirty="0"/>
          </a:p>
          <a:p>
            <a:pPr marL="0" indent="0">
              <a:buNone/>
            </a:pPr>
            <a:endParaRPr lang="en-CA" sz="1800" dirty="0"/>
          </a:p>
        </p:txBody>
      </p:sp>
      <p:sp>
        <p:nvSpPr>
          <p:cNvPr id="7" name="Content Placeholder 6"/>
          <p:cNvSpPr>
            <a:spLocks noGrp="1"/>
          </p:cNvSpPr>
          <p:nvPr>
            <p:ph sz="quarter" idx="36"/>
          </p:nvPr>
        </p:nvSpPr>
        <p:spPr>
          <a:xfrm>
            <a:off x="6086789" y="2298702"/>
            <a:ext cx="5210723" cy="2343637"/>
          </a:xfrm>
        </p:spPr>
        <p:txBody>
          <a:bodyPr/>
          <a:lstStyle/>
          <a:p>
            <a:pPr marL="0" indent="0">
              <a:buNone/>
            </a:pPr>
            <a:r>
              <a:rPr lang="en-US" dirty="0" err="1"/>
              <a:t>Declaración</a:t>
            </a:r>
            <a:r>
              <a:rPr lang="en-US" dirty="0"/>
              <a:t> </a:t>
            </a:r>
            <a:r>
              <a:rPr lang="en-US" dirty="0" err="1"/>
              <a:t>adicional</a:t>
            </a:r>
            <a:r>
              <a:rPr lang="en-US" dirty="0"/>
              <a:t>: </a:t>
            </a:r>
          </a:p>
          <a:p>
            <a:pPr marL="0" indent="0">
              <a:buNone/>
            </a:pPr>
            <a:r>
              <a:rPr lang="en-US" dirty="0" err="1"/>
              <a:t>Lamento</a:t>
            </a:r>
            <a:r>
              <a:rPr lang="en-US" dirty="0"/>
              <a:t> </a:t>
            </a:r>
            <a:r>
              <a:rPr lang="en-US" dirty="0" err="1"/>
              <a:t>insistir</a:t>
            </a:r>
            <a:r>
              <a:rPr lang="en-US" dirty="0"/>
              <a:t>, </a:t>
            </a:r>
            <a:r>
              <a:rPr lang="en-US" dirty="0" err="1"/>
              <a:t>pero</a:t>
            </a:r>
            <a:r>
              <a:rPr lang="en-US" dirty="0"/>
              <a:t> </a:t>
            </a:r>
            <a:r>
              <a:rPr lang="en-US" dirty="0" err="1"/>
              <a:t>realmente</a:t>
            </a:r>
            <a:r>
              <a:rPr lang="en-US" dirty="0"/>
              <a:t> solo </a:t>
            </a:r>
            <a:r>
              <a:rPr lang="en-US" dirty="0" err="1"/>
              <a:t>queremos</a:t>
            </a:r>
            <a:r>
              <a:rPr lang="en-US" dirty="0"/>
              <a:t> </a:t>
            </a:r>
            <a:r>
              <a:rPr lang="en-US" dirty="0" err="1"/>
              <a:t>respuestas</a:t>
            </a:r>
            <a:r>
              <a:rPr lang="en-US" dirty="0"/>
              <a:t> </a:t>
            </a:r>
            <a:r>
              <a:rPr lang="en-US" dirty="0" err="1"/>
              <a:t>honestas</a:t>
            </a:r>
            <a:r>
              <a:rPr lang="en-US" dirty="0"/>
              <a:t>, </a:t>
            </a:r>
            <a:r>
              <a:rPr lang="en-US" dirty="0" err="1"/>
              <a:t>así</a:t>
            </a:r>
            <a:r>
              <a:rPr lang="en-US" dirty="0"/>
              <a:t> que ¿</a:t>
            </a:r>
            <a:r>
              <a:rPr lang="en-US" dirty="0" err="1"/>
              <a:t>promete</a:t>
            </a:r>
            <a:r>
              <a:rPr lang="en-US" dirty="0"/>
              <a:t> </a:t>
            </a:r>
            <a:r>
              <a:rPr lang="en-US" dirty="0" err="1"/>
              <a:t>decir</a:t>
            </a:r>
            <a:r>
              <a:rPr lang="en-US" dirty="0"/>
              <a:t> la </a:t>
            </a:r>
            <a:r>
              <a:rPr lang="en-US" dirty="0" err="1"/>
              <a:t>verdad</a:t>
            </a:r>
            <a:r>
              <a:rPr lang="en-US" dirty="0"/>
              <a:t>?</a:t>
            </a:r>
          </a:p>
          <a:p>
            <a:pPr marL="0" indent="0">
              <a:buNone/>
            </a:pPr>
            <a:r>
              <a:rPr lang="en-US" sz="4400" dirty="0"/>
              <a:t>○ </a:t>
            </a:r>
            <a:r>
              <a:rPr lang="en-US" dirty="0" err="1"/>
              <a:t>Sí</a:t>
            </a:r>
            <a:r>
              <a:rPr lang="en-US" dirty="0"/>
              <a:t>          </a:t>
            </a:r>
            <a:r>
              <a:rPr lang="en-US" sz="4400" dirty="0"/>
              <a:t>○ </a:t>
            </a:r>
            <a:r>
              <a:rPr lang="en-US" dirty="0"/>
              <a:t>No</a:t>
            </a:r>
            <a:endParaRPr lang="en-CA" dirty="0"/>
          </a:p>
          <a:p>
            <a:endParaRPr lang="en-CA" dirty="0"/>
          </a:p>
        </p:txBody>
      </p:sp>
      <p:sp>
        <p:nvSpPr>
          <p:cNvPr id="10" name="TextBox 9"/>
          <p:cNvSpPr txBox="1"/>
          <p:nvPr/>
        </p:nvSpPr>
        <p:spPr>
          <a:xfrm>
            <a:off x="3443327" y="5054628"/>
            <a:ext cx="5224507" cy="923330"/>
          </a:xfrm>
          <a:prstGeom prst="rect">
            <a:avLst/>
          </a:prstGeom>
          <a:noFill/>
          <a:ln w="19050">
            <a:solidFill>
              <a:schemeClr val="accent1"/>
            </a:solidFill>
            <a:prstDash val="solid"/>
          </a:ln>
        </p:spPr>
        <p:txBody>
          <a:bodyPr wrap="none" rtlCol="0">
            <a:spAutoFit/>
          </a:bodyPr>
          <a:lstStyle/>
          <a:p>
            <a:r>
              <a:rPr lang="en-US" b="1" dirty="0" err="1"/>
              <a:t>Resultados</a:t>
            </a:r>
            <a:r>
              <a:rPr lang="en-US" b="1" dirty="0"/>
              <a:t>: </a:t>
            </a:r>
          </a:p>
          <a:p>
            <a:pPr marL="342900" indent="-342900">
              <a:buFont typeface="Arial" panose="020B0604020202020204" pitchFamily="34" charset="0"/>
              <a:buChar char="•"/>
            </a:pPr>
            <a:r>
              <a:rPr lang="en-US" dirty="0"/>
              <a:t>2% de los </a:t>
            </a:r>
            <a:r>
              <a:rPr lang="en-US" dirty="0" err="1"/>
              <a:t>encuestados</a:t>
            </a:r>
            <a:r>
              <a:rPr lang="en-US" dirty="0"/>
              <a:t> no </a:t>
            </a:r>
            <a:r>
              <a:rPr lang="en-US" dirty="0" err="1"/>
              <a:t>quisieron</a:t>
            </a:r>
            <a:r>
              <a:rPr lang="en-US" dirty="0"/>
              <a:t> </a:t>
            </a:r>
            <a:r>
              <a:rPr lang="en-US" dirty="0" err="1"/>
              <a:t>prometer</a:t>
            </a:r>
            <a:endParaRPr lang="en-US" dirty="0"/>
          </a:p>
          <a:p>
            <a:pPr marL="342900" indent="-342900">
              <a:buFont typeface="Arial" panose="020B0604020202020204" pitchFamily="34" charset="0"/>
              <a:buChar char="•"/>
            </a:pPr>
            <a:r>
              <a:rPr lang="en-US" dirty="0" err="1"/>
              <a:t>Incrementó</a:t>
            </a:r>
            <a:r>
              <a:rPr lang="en-US" dirty="0"/>
              <a:t> </a:t>
            </a:r>
            <a:r>
              <a:rPr lang="en-US" dirty="0" err="1"/>
              <a:t>en</a:t>
            </a:r>
            <a:r>
              <a:rPr lang="en-US" dirty="0"/>
              <a:t> 6% </a:t>
            </a:r>
            <a:r>
              <a:rPr lang="en-US" dirty="0" err="1"/>
              <a:t>más</a:t>
            </a:r>
            <a:r>
              <a:rPr lang="en-US" dirty="0"/>
              <a:t> </a:t>
            </a:r>
            <a:r>
              <a:rPr lang="en-US" dirty="0" err="1"/>
              <a:t>declaraciones</a:t>
            </a:r>
            <a:endParaRPr lang="en-US" dirty="0"/>
          </a:p>
        </p:txBody>
      </p:sp>
      <p:sp>
        <p:nvSpPr>
          <p:cNvPr id="9" name="Title 2">
            <a:extLst>
              <a:ext uri="{FF2B5EF4-FFF2-40B4-BE49-F238E27FC236}">
                <a16:creationId xmlns:a16="http://schemas.microsoft.com/office/drawing/2014/main" id="{A4974492-75BF-41CE-9BB9-E97DDCC4BD4C}"/>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11" name="Footer Placeholder 4">
            <a:extLst>
              <a:ext uri="{FF2B5EF4-FFF2-40B4-BE49-F238E27FC236}">
                <a16:creationId xmlns:a16="http://schemas.microsoft.com/office/drawing/2014/main" id="{CD221360-9758-4EAC-BD23-3D912415E697}"/>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12" name="Slide Number Placeholder 5">
            <a:extLst>
              <a:ext uri="{FF2B5EF4-FFF2-40B4-BE49-F238E27FC236}">
                <a16:creationId xmlns:a16="http://schemas.microsoft.com/office/drawing/2014/main" id="{A788EB45-EC34-4E46-82A9-DD7F64B30FD7}"/>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39</a:t>
            </a:fld>
            <a:endParaRPr lang="en-US" sz="1000" b="1" dirty="0">
              <a:solidFill>
                <a:schemeClr val="tx1">
                  <a:tint val="75000"/>
                </a:schemeClr>
              </a:solidFill>
            </a:endParaRPr>
          </a:p>
        </p:txBody>
      </p:sp>
    </p:spTree>
    <p:extLst>
      <p:ext uri="{BB962C8B-B14F-4D97-AF65-F5344CB8AC3E}">
        <p14:creationId xmlns:p14="http://schemas.microsoft.com/office/powerpoint/2010/main" val="2992768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4710-49E5-43A7-9D55-021EDE85628E}"/>
              </a:ext>
            </a:extLst>
          </p:cNvPr>
          <p:cNvSpPr>
            <a:spLocks noGrp="1"/>
          </p:cNvSpPr>
          <p:nvPr>
            <p:ph type="title"/>
          </p:nvPr>
        </p:nvSpPr>
        <p:spPr/>
        <p:txBody>
          <a:bodyPr/>
          <a:lstStyle/>
          <a:p>
            <a:r>
              <a:rPr lang="en-GB" sz="2800" dirty="0"/>
              <a:t>Agenda</a:t>
            </a:r>
          </a:p>
        </p:txBody>
      </p:sp>
      <p:sp>
        <p:nvSpPr>
          <p:cNvPr id="3" name="Content Placeholder 2">
            <a:extLst>
              <a:ext uri="{FF2B5EF4-FFF2-40B4-BE49-F238E27FC236}">
                <a16:creationId xmlns:a16="http://schemas.microsoft.com/office/drawing/2014/main" id="{10B25525-8D06-4CE2-A94C-A58B299F286E}"/>
              </a:ext>
            </a:extLst>
          </p:cNvPr>
          <p:cNvSpPr>
            <a:spLocks noGrp="1"/>
          </p:cNvSpPr>
          <p:nvPr>
            <p:ph idx="1"/>
          </p:nvPr>
        </p:nvSpPr>
        <p:spPr>
          <a:xfrm>
            <a:off x="609600" y="1332225"/>
            <a:ext cx="11175695" cy="2989728"/>
          </a:xfrm>
        </p:spPr>
        <p:txBody>
          <a:bodyPr/>
          <a:lstStyle/>
          <a:p>
            <a:r>
              <a:rPr lang="en-GB" sz="2600" dirty="0" err="1"/>
              <a:t>Resumen</a:t>
            </a:r>
            <a:r>
              <a:rPr lang="en-GB" sz="2600" dirty="0"/>
              <a:t> del </a:t>
            </a:r>
            <a:r>
              <a:rPr lang="en-GB" sz="2600" dirty="0" err="1"/>
              <a:t>Impacto</a:t>
            </a:r>
            <a:r>
              <a:rPr lang="en-GB" sz="2600" dirty="0"/>
              <a:t> de COVID </a:t>
            </a:r>
            <a:r>
              <a:rPr lang="en-GB" sz="2600" dirty="0" err="1"/>
              <a:t>en</a:t>
            </a:r>
            <a:r>
              <a:rPr lang="en-GB" sz="2600" dirty="0"/>
              <a:t> </a:t>
            </a:r>
            <a:r>
              <a:rPr lang="en-GB" sz="2600" dirty="0" err="1"/>
              <a:t>el</a:t>
            </a:r>
            <a:r>
              <a:rPr lang="en-GB" sz="2600" dirty="0"/>
              <a:t> Mundo y </a:t>
            </a:r>
            <a:r>
              <a:rPr lang="en-GB" sz="2600" dirty="0" err="1"/>
              <a:t>en</a:t>
            </a:r>
            <a:r>
              <a:rPr lang="en-GB" sz="2600" dirty="0"/>
              <a:t> América Latina</a:t>
            </a:r>
          </a:p>
          <a:p>
            <a:endParaRPr lang="en-GB" sz="2600" dirty="0"/>
          </a:p>
          <a:p>
            <a:r>
              <a:rPr lang="en-GB" sz="2600" dirty="0"/>
              <a:t>5 </a:t>
            </a:r>
            <a:r>
              <a:rPr lang="en-GB" sz="2600" dirty="0" err="1"/>
              <a:t>Principales</a:t>
            </a:r>
            <a:r>
              <a:rPr lang="en-GB" sz="2600" dirty="0"/>
              <a:t> </a:t>
            </a:r>
            <a:r>
              <a:rPr lang="en-GB" sz="2600" dirty="0" err="1"/>
              <a:t>Riesgos</a:t>
            </a:r>
            <a:r>
              <a:rPr lang="en-GB" sz="2600" dirty="0"/>
              <a:t> </a:t>
            </a:r>
            <a:r>
              <a:rPr lang="en-GB" sz="2600" dirty="0" err="1"/>
              <a:t>Emergentes</a:t>
            </a:r>
            <a:r>
              <a:rPr lang="en-GB" sz="2600" dirty="0"/>
              <a:t> </a:t>
            </a:r>
            <a:r>
              <a:rPr lang="en-GB" sz="2600" dirty="0" err="1"/>
              <a:t>Globales</a:t>
            </a:r>
            <a:r>
              <a:rPr lang="en-GB" sz="2600" dirty="0"/>
              <a:t> </a:t>
            </a:r>
            <a:r>
              <a:rPr lang="en-GB" sz="2600" dirty="0" err="1"/>
              <a:t>en</a:t>
            </a:r>
            <a:r>
              <a:rPr lang="en-GB" sz="2600" dirty="0"/>
              <a:t> 2022</a:t>
            </a:r>
          </a:p>
          <a:p>
            <a:endParaRPr lang="en-GB" sz="2600" dirty="0"/>
          </a:p>
          <a:p>
            <a:r>
              <a:rPr lang="en-GB" sz="2600" dirty="0" err="1"/>
              <a:t>Retos</a:t>
            </a:r>
            <a:r>
              <a:rPr lang="en-GB" sz="2600" dirty="0"/>
              <a:t> y </a:t>
            </a:r>
            <a:r>
              <a:rPr lang="en-GB" sz="2600" dirty="0" err="1"/>
              <a:t>Oportunidades</a:t>
            </a:r>
            <a:r>
              <a:rPr lang="en-GB" sz="2600" dirty="0"/>
              <a:t> para las </a:t>
            </a:r>
            <a:r>
              <a:rPr lang="en-GB" sz="2600" dirty="0" err="1"/>
              <a:t>Aseguradoras</a:t>
            </a:r>
            <a:r>
              <a:rPr lang="en-GB" sz="2600" dirty="0"/>
              <a:t> de Vida Post-</a:t>
            </a:r>
            <a:r>
              <a:rPr lang="en-GB" sz="2600" dirty="0" err="1"/>
              <a:t>Pandemia</a:t>
            </a:r>
            <a:endParaRPr lang="en-GB" sz="2600" dirty="0"/>
          </a:p>
          <a:p>
            <a:endParaRPr lang="en-GB" sz="2600" dirty="0"/>
          </a:p>
          <a:p>
            <a:r>
              <a:rPr lang="en-GB" sz="2600" dirty="0" err="1"/>
              <a:t>Conclusiones</a:t>
            </a:r>
            <a:endParaRPr lang="en-GB" sz="2600" dirty="0"/>
          </a:p>
          <a:p>
            <a:endParaRPr lang="en-GB" sz="1800" dirty="0"/>
          </a:p>
        </p:txBody>
      </p:sp>
      <p:sp>
        <p:nvSpPr>
          <p:cNvPr id="6" name="Slide Number Placeholder 5">
            <a:extLst>
              <a:ext uri="{FF2B5EF4-FFF2-40B4-BE49-F238E27FC236}">
                <a16:creationId xmlns:a16="http://schemas.microsoft.com/office/drawing/2014/main" id="{7F909D24-6D21-4313-BF41-287BE95EA60D}"/>
              </a:ext>
            </a:extLst>
          </p:cNvPr>
          <p:cNvSpPr>
            <a:spLocks noGrp="1"/>
          </p:cNvSpPr>
          <p:nvPr>
            <p:ph type="sldNum" sz="quarter" idx="11"/>
          </p:nvPr>
        </p:nvSpPr>
        <p:spPr>
          <a:xfrm>
            <a:off x="0" y="6300203"/>
            <a:ext cx="539778" cy="365125"/>
          </a:xfrm>
        </p:spPr>
        <p:txBody>
          <a:bodyPr/>
          <a:lstStyle/>
          <a:p>
            <a:pPr algn="l"/>
            <a:fld id="{649DDBF6-DE93-5143-A5B9-B4FB4E725249}" type="slidenum">
              <a:rPr lang="en-US" sz="1000" b="1" smtClean="0"/>
              <a:pPr algn="l"/>
              <a:t>4</a:t>
            </a:fld>
            <a:endParaRPr lang="en-US" sz="1000" b="1" dirty="0"/>
          </a:p>
        </p:txBody>
      </p:sp>
      <p:sp>
        <p:nvSpPr>
          <p:cNvPr id="7" name="Footer Placeholder 4">
            <a:extLst>
              <a:ext uri="{FF2B5EF4-FFF2-40B4-BE49-F238E27FC236}">
                <a16:creationId xmlns:a16="http://schemas.microsoft.com/office/drawing/2014/main" id="{449DF2F1-34B8-4736-8E31-20EA825F5F5C}"/>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035736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32024"/>
            <a:ext cx="11163300" cy="473074"/>
          </a:xfrm>
        </p:spPr>
        <p:txBody>
          <a:bodyPr/>
          <a:lstStyle/>
          <a:p>
            <a:r>
              <a:rPr lang="en-US" sz="2600" dirty="0" err="1"/>
              <a:t>Ejemplos</a:t>
            </a:r>
            <a:r>
              <a:rPr lang="en-US" sz="2600" dirty="0"/>
              <a:t> de </a:t>
            </a:r>
            <a:r>
              <a:rPr lang="en-US" sz="2600" dirty="0" err="1"/>
              <a:t>mejores</a:t>
            </a:r>
            <a:r>
              <a:rPr lang="en-US" sz="2600" dirty="0"/>
              <a:t> </a:t>
            </a:r>
            <a:r>
              <a:rPr lang="en-US" sz="2600" dirty="0" err="1"/>
              <a:t>prácticas</a:t>
            </a:r>
            <a:endParaRPr lang="en-CA" sz="2600" dirty="0"/>
          </a:p>
        </p:txBody>
      </p:sp>
      <p:sp>
        <p:nvSpPr>
          <p:cNvPr id="4" name="Text Placeholder 3"/>
          <p:cNvSpPr>
            <a:spLocks noGrp="1"/>
          </p:cNvSpPr>
          <p:nvPr>
            <p:ph type="body" sz="quarter" idx="30"/>
          </p:nvPr>
        </p:nvSpPr>
        <p:spPr>
          <a:xfrm>
            <a:off x="609600" y="1581890"/>
            <a:ext cx="10897254" cy="498617"/>
          </a:xfrm>
        </p:spPr>
        <p:txBody>
          <a:bodyPr/>
          <a:lstStyle/>
          <a:p>
            <a:r>
              <a:rPr lang="en-US" sz="2600" dirty="0" err="1"/>
              <a:t>Consumo</a:t>
            </a:r>
            <a:r>
              <a:rPr lang="en-US" sz="2600" dirty="0"/>
              <a:t> de alcohol </a:t>
            </a:r>
            <a:r>
              <a:rPr lang="en-US" sz="2600" dirty="0" err="1"/>
              <a:t>aplicando</a:t>
            </a:r>
            <a:r>
              <a:rPr lang="en-US" sz="2600" dirty="0"/>
              <a:t> </a:t>
            </a:r>
            <a:r>
              <a:rPr lang="en-US" sz="2600" dirty="0" err="1"/>
              <a:t>Economía</a:t>
            </a:r>
            <a:r>
              <a:rPr lang="en-US" sz="2600" dirty="0"/>
              <a:t> del </a:t>
            </a:r>
            <a:r>
              <a:rPr lang="en-US" sz="2600" dirty="0" err="1"/>
              <a:t>Comportamiento</a:t>
            </a:r>
            <a:endParaRPr lang="en-CA" sz="2600" dirty="0"/>
          </a:p>
        </p:txBody>
      </p:sp>
      <p:pic>
        <p:nvPicPr>
          <p:cNvPr id="9" name="Content Placeholder 8"/>
          <p:cNvPicPr>
            <a:picLocks noGrp="1" noChangeAspect="1"/>
          </p:cNvPicPr>
          <p:nvPr>
            <p:ph sz="quarter" idx="35"/>
          </p:nvPr>
        </p:nvPicPr>
        <p:blipFill>
          <a:blip r:embed="rId2"/>
          <a:stretch>
            <a:fillRect/>
          </a:stretch>
        </p:blipFill>
        <p:spPr>
          <a:xfrm>
            <a:off x="5778980" y="2274136"/>
            <a:ext cx="4835836" cy="4501568"/>
          </a:xfrm>
          <a:prstGeom prst="rect">
            <a:avLst/>
          </a:prstGeom>
        </p:spPr>
      </p:pic>
      <p:sp>
        <p:nvSpPr>
          <p:cNvPr id="10" name="TextBox 9"/>
          <p:cNvSpPr txBox="1"/>
          <p:nvPr/>
        </p:nvSpPr>
        <p:spPr>
          <a:xfrm>
            <a:off x="609600" y="2340374"/>
            <a:ext cx="4552725" cy="923330"/>
          </a:xfrm>
          <a:prstGeom prst="rect">
            <a:avLst/>
          </a:prstGeom>
          <a:noFill/>
        </p:spPr>
        <p:txBody>
          <a:bodyPr wrap="square" rtlCol="0">
            <a:spAutoFit/>
          </a:bodyPr>
          <a:lstStyle/>
          <a:p>
            <a:r>
              <a:rPr lang="en-US" dirty="0" err="1"/>
              <a:t>Pregunta</a:t>
            </a:r>
            <a:r>
              <a:rPr lang="en-US" dirty="0"/>
              <a:t>: </a:t>
            </a:r>
          </a:p>
          <a:p>
            <a:r>
              <a:rPr lang="en-US" dirty="0" err="1"/>
              <a:t>En</a:t>
            </a:r>
            <a:r>
              <a:rPr lang="en-US" dirty="0"/>
              <a:t> </a:t>
            </a:r>
            <a:r>
              <a:rPr lang="en-US" dirty="0" err="1"/>
              <a:t>promedio</a:t>
            </a:r>
            <a:r>
              <a:rPr lang="en-US" dirty="0"/>
              <a:t>, ¿</a:t>
            </a:r>
            <a:r>
              <a:rPr lang="en-US" dirty="0" err="1"/>
              <a:t>Cuántas</a:t>
            </a:r>
            <a:r>
              <a:rPr lang="en-US" dirty="0"/>
              <a:t> de las </a:t>
            </a:r>
            <a:r>
              <a:rPr lang="en-US" dirty="0" err="1"/>
              <a:t>siguientes</a:t>
            </a:r>
            <a:r>
              <a:rPr lang="en-US" dirty="0"/>
              <a:t> </a:t>
            </a:r>
            <a:r>
              <a:rPr lang="en-US" dirty="0" err="1"/>
              <a:t>bebidas</a:t>
            </a:r>
            <a:r>
              <a:rPr lang="en-US" dirty="0"/>
              <a:t> consume por </a:t>
            </a:r>
            <a:r>
              <a:rPr lang="en-US" dirty="0" err="1"/>
              <a:t>semana</a:t>
            </a:r>
            <a:r>
              <a:rPr lang="en-US" dirty="0"/>
              <a:t>?</a:t>
            </a:r>
            <a:endParaRPr lang="en-CA" dirty="0"/>
          </a:p>
        </p:txBody>
      </p:sp>
      <p:sp>
        <p:nvSpPr>
          <p:cNvPr id="11" name="TextBox 10"/>
          <p:cNvSpPr txBox="1"/>
          <p:nvPr/>
        </p:nvSpPr>
        <p:spPr>
          <a:xfrm>
            <a:off x="549685" y="3654149"/>
            <a:ext cx="4719322" cy="923330"/>
          </a:xfrm>
          <a:prstGeom prst="rect">
            <a:avLst/>
          </a:prstGeom>
          <a:noFill/>
          <a:ln w="19050">
            <a:solidFill>
              <a:schemeClr val="accent1"/>
            </a:solidFill>
          </a:ln>
        </p:spPr>
        <p:txBody>
          <a:bodyPr wrap="square" rtlCol="0">
            <a:spAutoFit/>
          </a:bodyPr>
          <a:lstStyle/>
          <a:p>
            <a:r>
              <a:rPr lang="en-US" b="1" dirty="0" err="1"/>
              <a:t>Resultados</a:t>
            </a:r>
            <a:r>
              <a:rPr lang="en-US" b="1" dirty="0"/>
              <a:t>: </a:t>
            </a:r>
          </a:p>
          <a:p>
            <a:pPr marL="342900" indent="-342900">
              <a:buFont typeface="Arial" panose="020B0604020202020204" pitchFamily="34" charset="0"/>
              <a:buChar char="•"/>
            </a:pPr>
            <a:r>
              <a:rPr lang="en-US" dirty="0" err="1"/>
              <a:t>Aumento</a:t>
            </a:r>
            <a:r>
              <a:rPr lang="en-US" dirty="0"/>
              <a:t> </a:t>
            </a:r>
            <a:r>
              <a:rPr lang="en-US" dirty="0" err="1"/>
              <a:t>en</a:t>
            </a:r>
            <a:r>
              <a:rPr lang="en-US" dirty="0"/>
              <a:t> las </a:t>
            </a:r>
            <a:r>
              <a:rPr lang="en-US" dirty="0" err="1"/>
              <a:t>declaraciones</a:t>
            </a:r>
            <a:r>
              <a:rPr lang="en-US" dirty="0"/>
              <a:t> de                   3.2 – 17.8%</a:t>
            </a:r>
          </a:p>
        </p:txBody>
      </p:sp>
      <p:sp>
        <p:nvSpPr>
          <p:cNvPr id="3" name="TextBox 2"/>
          <p:cNvSpPr txBox="1"/>
          <p:nvPr/>
        </p:nvSpPr>
        <p:spPr>
          <a:xfrm>
            <a:off x="5938155" y="3173544"/>
            <a:ext cx="1223889" cy="646331"/>
          </a:xfrm>
          <a:prstGeom prst="rect">
            <a:avLst/>
          </a:prstGeom>
          <a:solidFill>
            <a:schemeClr val="bg1"/>
          </a:solidFill>
        </p:spPr>
        <p:txBody>
          <a:bodyPr wrap="square" rtlCol="0">
            <a:spAutoFit/>
          </a:bodyPr>
          <a:lstStyle/>
          <a:p>
            <a:pPr algn="ctr"/>
            <a:r>
              <a:rPr lang="es-MX" sz="1200" dirty="0"/>
              <a:t>Vaso pequeño de cerveza</a:t>
            </a:r>
          </a:p>
          <a:p>
            <a:pPr algn="ctr"/>
            <a:r>
              <a:rPr lang="es-MX" sz="1200" dirty="0"/>
              <a:t>(200-300 ml)</a:t>
            </a:r>
            <a:endParaRPr lang="en-US" sz="1200" dirty="0"/>
          </a:p>
        </p:txBody>
      </p:sp>
      <p:sp>
        <p:nvSpPr>
          <p:cNvPr id="7" name="TextBox 6"/>
          <p:cNvSpPr txBox="1"/>
          <p:nvPr/>
        </p:nvSpPr>
        <p:spPr>
          <a:xfrm>
            <a:off x="5861618" y="4692812"/>
            <a:ext cx="1231258" cy="646331"/>
          </a:xfrm>
          <a:prstGeom prst="rect">
            <a:avLst/>
          </a:prstGeom>
          <a:solidFill>
            <a:schemeClr val="bg1"/>
          </a:solidFill>
        </p:spPr>
        <p:txBody>
          <a:bodyPr wrap="square" rtlCol="0">
            <a:spAutoFit/>
          </a:bodyPr>
          <a:lstStyle/>
          <a:p>
            <a:pPr algn="ctr"/>
            <a:r>
              <a:rPr lang="es-MX" sz="1200" dirty="0"/>
              <a:t>Media copa de</a:t>
            </a:r>
          </a:p>
          <a:p>
            <a:pPr algn="ctr"/>
            <a:r>
              <a:rPr lang="es-MX" sz="1200" dirty="0"/>
              <a:t>Vino (aprox. 175 ml)</a:t>
            </a:r>
            <a:endParaRPr lang="en-US" sz="1200" dirty="0"/>
          </a:p>
        </p:txBody>
      </p:sp>
      <p:sp>
        <p:nvSpPr>
          <p:cNvPr id="12" name="TextBox 11"/>
          <p:cNvSpPr txBox="1"/>
          <p:nvPr/>
        </p:nvSpPr>
        <p:spPr>
          <a:xfrm>
            <a:off x="5861619" y="6040609"/>
            <a:ext cx="1300425" cy="646331"/>
          </a:xfrm>
          <a:prstGeom prst="rect">
            <a:avLst/>
          </a:prstGeom>
          <a:solidFill>
            <a:schemeClr val="bg1"/>
          </a:solidFill>
        </p:spPr>
        <p:txBody>
          <a:bodyPr wrap="square" rtlCol="0">
            <a:spAutoFit/>
          </a:bodyPr>
          <a:lstStyle/>
          <a:p>
            <a:pPr algn="ctr"/>
            <a:r>
              <a:rPr lang="es-MX" sz="1200" dirty="0"/>
              <a:t>Vaso grande</a:t>
            </a:r>
          </a:p>
          <a:p>
            <a:pPr algn="ctr"/>
            <a:r>
              <a:rPr lang="es-MX" sz="1200" dirty="0"/>
              <a:t>de cerveza</a:t>
            </a:r>
          </a:p>
          <a:p>
            <a:pPr algn="ctr"/>
            <a:r>
              <a:rPr lang="es-MX" sz="1200" dirty="0"/>
              <a:t>(500-600 ml)</a:t>
            </a:r>
            <a:endParaRPr lang="en-US" sz="1200" dirty="0"/>
          </a:p>
        </p:txBody>
      </p:sp>
      <p:sp>
        <p:nvSpPr>
          <p:cNvPr id="13" name="Title 2">
            <a:extLst>
              <a:ext uri="{FF2B5EF4-FFF2-40B4-BE49-F238E27FC236}">
                <a16:creationId xmlns:a16="http://schemas.microsoft.com/office/drawing/2014/main" id="{FF6D7812-1BBB-4CFA-A552-9627BB58481F}"/>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14" name="Footer Placeholder 4">
            <a:extLst>
              <a:ext uri="{FF2B5EF4-FFF2-40B4-BE49-F238E27FC236}">
                <a16:creationId xmlns:a16="http://schemas.microsoft.com/office/drawing/2014/main" id="{6B6CB77B-7596-4875-8375-4AEB545EF92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15" name="Slide Number Placeholder 5">
            <a:extLst>
              <a:ext uri="{FF2B5EF4-FFF2-40B4-BE49-F238E27FC236}">
                <a16:creationId xmlns:a16="http://schemas.microsoft.com/office/drawing/2014/main" id="{D0BDBE20-5254-4A3A-A5C2-5E9BE3A7FABC}"/>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40</a:t>
            </a:fld>
            <a:endParaRPr lang="en-US" sz="1000" b="1" dirty="0">
              <a:solidFill>
                <a:schemeClr val="tx1">
                  <a:tint val="75000"/>
                </a:schemeClr>
              </a:solidFill>
            </a:endParaRPr>
          </a:p>
        </p:txBody>
      </p:sp>
    </p:spTree>
    <p:extLst>
      <p:ext uri="{BB962C8B-B14F-4D97-AF65-F5344CB8AC3E}">
        <p14:creationId xmlns:p14="http://schemas.microsoft.com/office/powerpoint/2010/main" val="3781864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1656"/>
            <a:ext cx="11163300" cy="473074"/>
          </a:xfrm>
        </p:spPr>
        <p:txBody>
          <a:bodyPr/>
          <a:lstStyle/>
          <a:p>
            <a:r>
              <a:rPr lang="en-US" sz="2600" dirty="0" err="1"/>
              <a:t>Ejemplos</a:t>
            </a:r>
            <a:r>
              <a:rPr lang="en-US" sz="2600" dirty="0"/>
              <a:t> de </a:t>
            </a:r>
            <a:r>
              <a:rPr lang="en-US" sz="2600" dirty="0" err="1"/>
              <a:t>mejores</a:t>
            </a:r>
            <a:r>
              <a:rPr lang="en-US" sz="2600" dirty="0"/>
              <a:t> </a:t>
            </a:r>
            <a:r>
              <a:rPr lang="en-US" sz="2600" dirty="0" err="1"/>
              <a:t>prácticas</a:t>
            </a:r>
            <a:endParaRPr lang="en-CA" sz="2600" dirty="0"/>
          </a:p>
        </p:txBody>
      </p:sp>
      <p:sp>
        <p:nvSpPr>
          <p:cNvPr id="4" name="Text Placeholder 3"/>
          <p:cNvSpPr>
            <a:spLocks noGrp="1"/>
          </p:cNvSpPr>
          <p:nvPr>
            <p:ph type="body" sz="quarter" idx="30"/>
          </p:nvPr>
        </p:nvSpPr>
        <p:spPr>
          <a:xfrm>
            <a:off x="609600" y="1643565"/>
            <a:ext cx="10840983" cy="498617"/>
          </a:xfrm>
        </p:spPr>
        <p:txBody>
          <a:bodyPr/>
          <a:lstStyle/>
          <a:p>
            <a:r>
              <a:rPr lang="en-US" sz="2600" dirty="0" err="1"/>
              <a:t>Preguntas</a:t>
            </a:r>
            <a:r>
              <a:rPr lang="en-US" sz="2600" dirty="0"/>
              <a:t> </a:t>
            </a:r>
            <a:r>
              <a:rPr lang="en-US" sz="2600" dirty="0" err="1"/>
              <a:t>médicas</a:t>
            </a:r>
            <a:r>
              <a:rPr lang="en-US" sz="2600" dirty="0"/>
              <a:t> – </a:t>
            </a:r>
            <a:r>
              <a:rPr lang="en-US" sz="2600" dirty="0" err="1"/>
              <a:t>pregunta</a:t>
            </a:r>
            <a:r>
              <a:rPr lang="en-US" sz="2600" dirty="0"/>
              <a:t> </a:t>
            </a:r>
            <a:r>
              <a:rPr lang="en-US" sz="2600" dirty="0" err="1"/>
              <a:t>típica</a:t>
            </a:r>
            <a:endParaRPr lang="en-CA" sz="2600" dirty="0"/>
          </a:p>
        </p:txBody>
      </p:sp>
      <p:sp>
        <p:nvSpPr>
          <p:cNvPr id="5" name="Content Placeholder 4"/>
          <p:cNvSpPr>
            <a:spLocks noGrp="1"/>
          </p:cNvSpPr>
          <p:nvPr>
            <p:ph sz="quarter" idx="35"/>
          </p:nvPr>
        </p:nvSpPr>
        <p:spPr>
          <a:xfrm>
            <a:off x="610070" y="2268537"/>
            <a:ext cx="10840513" cy="3632200"/>
          </a:xfrm>
        </p:spPr>
        <p:txBody>
          <a:bodyPr>
            <a:normAutofit lnSpcReduction="10000"/>
          </a:bodyPr>
          <a:lstStyle/>
          <a:p>
            <a:pPr marL="0" indent="0">
              <a:buNone/>
            </a:pPr>
            <a:r>
              <a:rPr lang="en-US" sz="2600" dirty="0"/>
              <a:t>¿</a:t>
            </a:r>
            <a:r>
              <a:rPr lang="en-US" sz="2600" dirty="0" err="1"/>
              <a:t>Alguna</a:t>
            </a:r>
            <a:r>
              <a:rPr lang="en-US" sz="2600" dirty="0"/>
              <a:t> </a:t>
            </a:r>
            <a:r>
              <a:rPr lang="en-US" sz="2600" dirty="0" err="1"/>
              <a:t>vez</a:t>
            </a:r>
            <a:r>
              <a:rPr lang="en-US" sz="2600" dirty="0"/>
              <a:t> le </a:t>
            </a:r>
            <a:r>
              <a:rPr lang="en-US" sz="2600" dirty="0" err="1"/>
              <a:t>diagnosticaron</a:t>
            </a:r>
            <a:r>
              <a:rPr lang="en-US" sz="2600" dirty="0"/>
              <a:t>, </a:t>
            </a:r>
            <a:r>
              <a:rPr lang="en-US" sz="2600" dirty="0" err="1"/>
              <a:t>trataron</a:t>
            </a:r>
            <a:r>
              <a:rPr lang="en-US" sz="2600" dirty="0"/>
              <a:t>, </a:t>
            </a:r>
            <a:r>
              <a:rPr lang="en-US" sz="2600" dirty="0" err="1"/>
              <a:t>resultó</a:t>
            </a:r>
            <a:r>
              <a:rPr lang="en-US" sz="2600" dirty="0"/>
              <a:t> </a:t>
            </a:r>
            <a:r>
              <a:rPr lang="en-US" sz="2600" dirty="0" err="1"/>
              <a:t>positivo</a:t>
            </a:r>
            <a:r>
              <a:rPr lang="en-US" sz="2600" dirty="0"/>
              <a:t> o </a:t>
            </a:r>
            <a:r>
              <a:rPr lang="en-US" sz="2600" dirty="0" err="1"/>
              <a:t>recibió</a:t>
            </a:r>
            <a:r>
              <a:rPr lang="en-US" sz="2600" dirty="0"/>
              <a:t> </a:t>
            </a:r>
            <a:r>
              <a:rPr lang="en-US" sz="2600" dirty="0" err="1"/>
              <a:t>consejo</a:t>
            </a:r>
            <a:r>
              <a:rPr lang="en-US" sz="2600" dirty="0"/>
              <a:t> o </a:t>
            </a:r>
            <a:r>
              <a:rPr lang="en-US" sz="2600" dirty="0" err="1"/>
              <a:t>asesoramiento</a:t>
            </a:r>
            <a:r>
              <a:rPr lang="en-US" sz="2600" dirty="0"/>
              <a:t> </a:t>
            </a:r>
            <a:r>
              <a:rPr lang="en-US" sz="2600" dirty="0" err="1"/>
              <a:t>por</a:t>
            </a:r>
            <a:r>
              <a:rPr lang="en-US" sz="2600" dirty="0"/>
              <a:t> parte de un </a:t>
            </a:r>
            <a:r>
              <a:rPr lang="en-US" sz="2600" dirty="0" err="1"/>
              <a:t>miembro</a:t>
            </a:r>
            <a:r>
              <a:rPr lang="en-US" sz="2600" dirty="0"/>
              <a:t> de la </a:t>
            </a:r>
            <a:r>
              <a:rPr lang="en-US" sz="2600" dirty="0" err="1"/>
              <a:t>profesión</a:t>
            </a:r>
            <a:r>
              <a:rPr lang="en-US" sz="2600" dirty="0"/>
              <a:t> </a:t>
            </a:r>
            <a:r>
              <a:rPr lang="en-US" sz="2600" dirty="0" err="1"/>
              <a:t>médica</a:t>
            </a:r>
            <a:r>
              <a:rPr lang="en-US" sz="2600" dirty="0"/>
              <a:t> </a:t>
            </a:r>
            <a:r>
              <a:rPr lang="en-US" sz="2600" dirty="0" err="1"/>
              <a:t>por</a:t>
            </a:r>
            <a:r>
              <a:rPr lang="en-US" sz="2600" dirty="0"/>
              <a:t> </a:t>
            </a:r>
            <a:r>
              <a:rPr lang="en-US" sz="2600" dirty="0" err="1"/>
              <a:t>cualquiera</a:t>
            </a:r>
            <a:r>
              <a:rPr lang="en-US" sz="2600" dirty="0"/>
              <a:t> de </a:t>
            </a:r>
            <a:r>
              <a:rPr lang="en-US" sz="2600" dirty="0" err="1"/>
              <a:t>los</a:t>
            </a:r>
            <a:r>
              <a:rPr lang="en-US" sz="2600" dirty="0"/>
              <a:t> </a:t>
            </a:r>
            <a:r>
              <a:rPr lang="en-US" sz="2600" dirty="0" err="1"/>
              <a:t>siguientes</a:t>
            </a:r>
            <a:r>
              <a:rPr lang="en-US" sz="2600" dirty="0"/>
              <a:t>? </a:t>
            </a:r>
          </a:p>
          <a:p>
            <a:pPr marL="457200" indent="-457200">
              <a:buFont typeface="+mj-lt"/>
              <a:buAutoNum type="arabicPeriod"/>
            </a:pPr>
            <a:r>
              <a:rPr lang="en-US" sz="2600" dirty="0" err="1"/>
              <a:t>Cualquier</a:t>
            </a:r>
            <a:r>
              <a:rPr lang="en-US" sz="2600" dirty="0"/>
              <a:t> </a:t>
            </a:r>
            <a:r>
              <a:rPr lang="en-US" sz="2600" dirty="0" err="1"/>
              <a:t>trastorno</a:t>
            </a:r>
            <a:r>
              <a:rPr lang="en-US" sz="2600" dirty="0"/>
              <a:t>(s) del </a:t>
            </a:r>
            <a:r>
              <a:rPr lang="en-US" sz="2600" dirty="0" err="1"/>
              <a:t>corazón</a:t>
            </a:r>
            <a:r>
              <a:rPr lang="en-US" sz="2600" dirty="0"/>
              <a:t> o de </a:t>
            </a:r>
            <a:r>
              <a:rPr lang="en-US" sz="2600" dirty="0" err="1"/>
              <a:t>los</a:t>
            </a:r>
            <a:r>
              <a:rPr lang="en-US" sz="2600" dirty="0"/>
              <a:t> </a:t>
            </a:r>
            <a:r>
              <a:rPr lang="en-US" sz="2600" dirty="0" err="1"/>
              <a:t>vasos</a:t>
            </a:r>
            <a:r>
              <a:rPr lang="en-US" sz="2600" dirty="0"/>
              <a:t> </a:t>
            </a:r>
            <a:r>
              <a:rPr lang="en-US" sz="2600" dirty="0" err="1"/>
              <a:t>sanguíneos</a:t>
            </a:r>
            <a:r>
              <a:rPr lang="en-US" sz="2600" dirty="0"/>
              <a:t>, </a:t>
            </a:r>
            <a:r>
              <a:rPr lang="en-US" sz="2600" dirty="0" err="1"/>
              <a:t>como</a:t>
            </a:r>
            <a:r>
              <a:rPr lang="en-US" sz="2600" dirty="0"/>
              <a:t> (</a:t>
            </a:r>
            <a:r>
              <a:rPr lang="en-US" sz="2600" dirty="0" err="1"/>
              <a:t>pero</a:t>
            </a:r>
            <a:r>
              <a:rPr lang="en-US" sz="2600" dirty="0"/>
              <a:t> no </a:t>
            </a:r>
            <a:r>
              <a:rPr lang="en-US" sz="2600" dirty="0" err="1"/>
              <a:t>limitado</a:t>
            </a:r>
            <a:r>
              <a:rPr lang="en-US" sz="2600" dirty="0"/>
              <a:t> a) </a:t>
            </a:r>
            <a:r>
              <a:rPr lang="en-US" sz="2600" dirty="0" err="1"/>
              <a:t>presión</a:t>
            </a:r>
            <a:r>
              <a:rPr lang="en-US" sz="2600" dirty="0"/>
              <a:t> arterial </a:t>
            </a:r>
            <a:r>
              <a:rPr lang="en-US" sz="2600" dirty="0" err="1"/>
              <a:t>elevada</a:t>
            </a:r>
            <a:r>
              <a:rPr lang="en-US" sz="2600" dirty="0"/>
              <a:t>, </a:t>
            </a:r>
            <a:r>
              <a:rPr lang="en-US" sz="2600" dirty="0" err="1"/>
              <a:t>colesterol</a:t>
            </a:r>
            <a:r>
              <a:rPr lang="en-US" sz="2600" dirty="0"/>
              <a:t> alto, </a:t>
            </a:r>
            <a:r>
              <a:rPr lang="en-US" sz="2600" dirty="0" err="1"/>
              <a:t>latido</a:t>
            </a:r>
            <a:r>
              <a:rPr lang="en-US" sz="2600" dirty="0"/>
              <a:t> </a:t>
            </a:r>
            <a:r>
              <a:rPr lang="en-US" sz="2600" dirty="0" err="1"/>
              <a:t>cardiaco</a:t>
            </a:r>
            <a:r>
              <a:rPr lang="en-US" sz="2600" dirty="0"/>
              <a:t> irregular, </a:t>
            </a:r>
            <a:r>
              <a:rPr lang="en-US" sz="2600" dirty="0" err="1"/>
              <a:t>enfermedad</a:t>
            </a:r>
            <a:r>
              <a:rPr lang="en-US" sz="2600" dirty="0"/>
              <a:t> o </a:t>
            </a:r>
            <a:r>
              <a:rPr lang="en-US" sz="2600" dirty="0" err="1"/>
              <a:t>defecto</a:t>
            </a:r>
            <a:r>
              <a:rPr lang="en-US" sz="2600" dirty="0"/>
              <a:t> </a:t>
            </a:r>
            <a:r>
              <a:rPr lang="en-US" sz="2600" dirty="0" err="1"/>
              <a:t>cardíaco</a:t>
            </a:r>
            <a:r>
              <a:rPr lang="en-US" sz="2600" dirty="0"/>
              <a:t> </a:t>
            </a:r>
            <a:r>
              <a:rPr lang="en-US" sz="2600" dirty="0" err="1"/>
              <a:t>congénito</a:t>
            </a:r>
            <a:r>
              <a:rPr lang="en-US" sz="2600" dirty="0"/>
              <a:t>, </a:t>
            </a:r>
            <a:r>
              <a:rPr lang="en-US" sz="2600" dirty="0" err="1"/>
              <a:t>enfermedad</a:t>
            </a:r>
            <a:r>
              <a:rPr lang="en-US" sz="2600" dirty="0"/>
              <a:t> </a:t>
            </a:r>
            <a:r>
              <a:rPr lang="en-US" sz="2600" dirty="0" err="1"/>
              <a:t>valvular</a:t>
            </a:r>
            <a:r>
              <a:rPr lang="en-US" sz="2600" dirty="0"/>
              <a:t> </a:t>
            </a:r>
            <a:r>
              <a:rPr lang="en-US" sz="2600" dirty="0" err="1"/>
              <a:t>cardiaca</a:t>
            </a:r>
            <a:r>
              <a:rPr lang="en-US" sz="2600" dirty="0"/>
              <a:t>, </a:t>
            </a:r>
            <a:r>
              <a:rPr lang="en-US" sz="2600" dirty="0" err="1"/>
              <a:t>insuficiencia</a:t>
            </a:r>
            <a:r>
              <a:rPr lang="en-US" sz="2600" dirty="0"/>
              <a:t> </a:t>
            </a:r>
            <a:r>
              <a:rPr lang="en-US" sz="2600" dirty="0" err="1"/>
              <a:t>cardíaca</a:t>
            </a:r>
            <a:r>
              <a:rPr lang="en-US" sz="2600" dirty="0"/>
              <a:t> o </a:t>
            </a:r>
            <a:r>
              <a:rPr lang="en-US" sz="2600" dirty="0" err="1"/>
              <a:t>soplo</a:t>
            </a:r>
            <a:endParaRPr lang="en-US" sz="2600" dirty="0"/>
          </a:p>
          <a:p>
            <a:pPr marL="457200" indent="-457200">
              <a:buFont typeface="+mj-lt"/>
              <a:buAutoNum type="arabicPeriod"/>
            </a:pPr>
            <a:r>
              <a:rPr lang="en-US" sz="2600" dirty="0" err="1"/>
              <a:t>Cualquier</a:t>
            </a:r>
            <a:r>
              <a:rPr lang="en-US" sz="2600" dirty="0"/>
              <a:t> </a:t>
            </a:r>
            <a:r>
              <a:rPr lang="en-US" sz="2600" dirty="0" err="1"/>
              <a:t>trastorno</a:t>
            </a:r>
            <a:r>
              <a:rPr lang="en-US" sz="2600" dirty="0"/>
              <a:t>(s) del Sistema </a:t>
            </a:r>
            <a:r>
              <a:rPr lang="en-US" sz="2600" dirty="0" err="1"/>
              <a:t>circulatorio</a:t>
            </a:r>
            <a:r>
              <a:rPr lang="en-US" sz="2600" dirty="0"/>
              <a:t> </a:t>
            </a:r>
            <a:r>
              <a:rPr lang="en-US" sz="2600" dirty="0" err="1"/>
              <a:t>como</a:t>
            </a:r>
            <a:r>
              <a:rPr lang="en-US" sz="2600" dirty="0"/>
              <a:t> ……</a:t>
            </a:r>
          </a:p>
          <a:p>
            <a:pPr marL="0" indent="0">
              <a:buNone/>
            </a:pPr>
            <a:endParaRPr lang="en-CA" sz="2000" dirty="0"/>
          </a:p>
        </p:txBody>
      </p:sp>
      <p:sp>
        <p:nvSpPr>
          <p:cNvPr id="7" name="Title 2">
            <a:extLst>
              <a:ext uri="{FF2B5EF4-FFF2-40B4-BE49-F238E27FC236}">
                <a16:creationId xmlns:a16="http://schemas.microsoft.com/office/drawing/2014/main" id="{278FBF69-720F-4CAE-81F6-EDE59421D3CB}"/>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9" name="Footer Placeholder 4">
            <a:extLst>
              <a:ext uri="{FF2B5EF4-FFF2-40B4-BE49-F238E27FC236}">
                <a16:creationId xmlns:a16="http://schemas.microsoft.com/office/drawing/2014/main" id="{EAC44B6B-5BB9-46A8-B464-3CC0C7DE16E8}"/>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8" name="Slide Number Placeholder 5">
            <a:extLst>
              <a:ext uri="{FF2B5EF4-FFF2-40B4-BE49-F238E27FC236}">
                <a16:creationId xmlns:a16="http://schemas.microsoft.com/office/drawing/2014/main" id="{2C5E113B-5CF4-45B5-804C-8BA9EC62C691}"/>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41</a:t>
            </a:fld>
            <a:endParaRPr lang="en-US" sz="1000" b="1" dirty="0">
              <a:solidFill>
                <a:schemeClr val="tx1">
                  <a:tint val="75000"/>
                </a:schemeClr>
              </a:solidFill>
            </a:endParaRPr>
          </a:p>
        </p:txBody>
      </p:sp>
    </p:spTree>
    <p:extLst>
      <p:ext uri="{BB962C8B-B14F-4D97-AF65-F5344CB8AC3E}">
        <p14:creationId xmlns:p14="http://schemas.microsoft.com/office/powerpoint/2010/main" val="842122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91696"/>
            <a:ext cx="11163300" cy="473074"/>
          </a:xfrm>
          <a:solidFill>
            <a:schemeClr val="bg1"/>
          </a:solidFill>
        </p:spPr>
        <p:txBody>
          <a:bodyPr/>
          <a:lstStyle/>
          <a:p>
            <a:r>
              <a:rPr lang="en-US" sz="2600" dirty="0" err="1"/>
              <a:t>Ejemplos</a:t>
            </a:r>
            <a:r>
              <a:rPr lang="en-US" sz="2600" dirty="0"/>
              <a:t> de </a:t>
            </a:r>
            <a:r>
              <a:rPr lang="en-US" sz="2600" dirty="0" err="1"/>
              <a:t>mejores</a:t>
            </a:r>
            <a:r>
              <a:rPr lang="en-US" sz="2600" dirty="0"/>
              <a:t> </a:t>
            </a:r>
            <a:r>
              <a:rPr lang="en-US" sz="2600" dirty="0" err="1"/>
              <a:t>prácticas</a:t>
            </a:r>
            <a:endParaRPr lang="en-CA" sz="2600" dirty="0"/>
          </a:p>
        </p:txBody>
      </p:sp>
      <p:sp>
        <p:nvSpPr>
          <p:cNvPr id="4" name="Text Placeholder 3"/>
          <p:cNvSpPr>
            <a:spLocks noGrp="1"/>
          </p:cNvSpPr>
          <p:nvPr>
            <p:ph type="body" sz="quarter" idx="30"/>
          </p:nvPr>
        </p:nvSpPr>
        <p:spPr>
          <a:xfrm>
            <a:off x="612384" y="1646984"/>
            <a:ext cx="10687912" cy="498617"/>
          </a:xfrm>
        </p:spPr>
        <p:txBody>
          <a:bodyPr/>
          <a:lstStyle/>
          <a:p>
            <a:r>
              <a:rPr lang="en-US" sz="2600" dirty="0" err="1"/>
              <a:t>Preguntas</a:t>
            </a:r>
            <a:r>
              <a:rPr lang="en-US" sz="2600" dirty="0"/>
              <a:t> </a:t>
            </a:r>
            <a:r>
              <a:rPr lang="en-US" sz="2600" dirty="0" err="1"/>
              <a:t>Médicas</a:t>
            </a:r>
            <a:r>
              <a:rPr lang="en-US" sz="2600" dirty="0"/>
              <a:t> </a:t>
            </a:r>
            <a:r>
              <a:rPr lang="en-US" sz="2600" dirty="0" err="1"/>
              <a:t>aplicando</a:t>
            </a:r>
            <a:r>
              <a:rPr lang="en-US" sz="2600" dirty="0"/>
              <a:t> </a:t>
            </a:r>
            <a:r>
              <a:rPr lang="en-US" sz="2600" dirty="0" err="1"/>
              <a:t>Economía</a:t>
            </a:r>
            <a:r>
              <a:rPr lang="en-US" sz="2600" dirty="0"/>
              <a:t> del </a:t>
            </a:r>
            <a:r>
              <a:rPr lang="en-US" sz="2600" dirty="0" err="1"/>
              <a:t>Comportamiento</a:t>
            </a:r>
            <a:endParaRPr lang="en-CA" sz="2600" dirty="0"/>
          </a:p>
        </p:txBody>
      </p:sp>
      <p:sp>
        <p:nvSpPr>
          <p:cNvPr id="5" name="Content Placeholder 4"/>
          <p:cNvSpPr>
            <a:spLocks noGrp="1"/>
          </p:cNvSpPr>
          <p:nvPr>
            <p:ph sz="quarter" idx="35"/>
          </p:nvPr>
        </p:nvSpPr>
        <p:spPr>
          <a:xfrm>
            <a:off x="609600" y="2245892"/>
            <a:ext cx="5635468" cy="2259231"/>
          </a:xfrm>
        </p:spPr>
        <p:txBody>
          <a:bodyPr>
            <a:normAutofit/>
          </a:bodyPr>
          <a:lstStyle/>
          <a:p>
            <a:pPr marL="0" indent="0">
              <a:buNone/>
            </a:pPr>
            <a:r>
              <a:rPr lang="en-US" dirty="0" err="1"/>
              <a:t>Pregunta</a:t>
            </a:r>
            <a:r>
              <a:rPr lang="en-US" dirty="0"/>
              <a:t>: </a:t>
            </a:r>
          </a:p>
          <a:p>
            <a:pPr marL="0" indent="0">
              <a:buNone/>
            </a:pPr>
            <a:r>
              <a:rPr lang="en-US" dirty="0"/>
              <a:t>¿</a:t>
            </a:r>
            <a:r>
              <a:rPr lang="en-US" dirty="0" err="1"/>
              <a:t>Alguna</a:t>
            </a:r>
            <a:r>
              <a:rPr lang="en-US" dirty="0"/>
              <a:t> </a:t>
            </a:r>
            <a:r>
              <a:rPr lang="en-US" dirty="0" err="1"/>
              <a:t>vez</a:t>
            </a:r>
            <a:r>
              <a:rPr lang="en-US" dirty="0"/>
              <a:t> le </a:t>
            </a:r>
            <a:r>
              <a:rPr lang="en-US" dirty="0" err="1"/>
              <a:t>diagnosticaron</a:t>
            </a:r>
            <a:r>
              <a:rPr lang="en-US" dirty="0"/>
              <a:t>, </a:t>
            </a:r>
            <a:r>
              <a:rPr lang="en-US" dirty="0" err="1"/>
              <a:t>trataron</a:t>
            </a:r>
            <a:r>
              <a:rPr lang="en-US" dirty="0"/>
              <a:t>, </a:t>
            </a:r>
            <a:r>
              <a:rPr lang="en-US" dirty="0" err="1"/>
              <a:t>resultó</a:t>
            </a:r>
            <a:r>
              <a:rPr lang="en-US" dirty="0"/>
              <a:t> </a:t>
            </a:r>
            <a:r>
              <a:rPr lang="en-US" dirty="0" err="1"/>
              <a:t>positivo</a:t>
            </a:r>
            <a:r>
              <a:rPr lang="en-US" dirty="0"/>
              <a:t> o </a:t>
            </a:r>
            <a:r>
              <a:rPr lang="en-US" dirty="0" err="1"/>
              <a:t>recibió</a:t>
            </a:r>
            <a:r>
              <a:rPr lang="en-US" dirty="0"/>
              <a:t> </a:t>
            </a:r>
            <a:r>
              <a:rPr lang="en-US" dirty="0" err="1"/>
              <a:t>consejo</a:t>
            </a:r>
            <a:r>
              <a:rPr lang="en-US" dirty="0"/>
              <a:t> o </a:t>
            </a:r>
            <a:r>
              <a:rPr lang="en-US" dirty="0" err="1"/>
              <a:t>asesoramiento</a:t>
            </a:r>
            <a:r>
              <a:rPr lang="en-US" dirty="0"/>
              <a:t> </a:t>
            </a:r>
            <a:r>
              <a:rPr lang="en-US" dirty="0" err="1"/>
              <a:t>por</a:t>
            </a:r>
            <a:r>
              <a:rPr lang="en-US" dirty="0"/>
              <a:t> parte de un </a:t>
            </a:r>
            <a:r>
              <a:rPr lang="en-US" dirty="0" err="1"/>
              <a:t>miembro</a:t>
            </a:r>
            <a:r>
              <a:rPr lang="en-US" dirty="0"/>
              <a:t> de la </a:t>
            </a:r>
            <a:r>
              <a:rPr lang="en-US" dirty="0" err="1"/>
              <a:t>profesión</a:t>
            </a:r>
            <a:r>
              <a:rPr lang="en-US" dirty="0"/>
              <a:t> </a:t>
            </a:r>
            <a:r>
              <a:rPr lang="en-US" dirty="0" err="1"/>
              <a:t>médica</a:t>
            </a:r>
            <a:r>
              <a:rPr lang="en-US" dirty="0"/>
              <a:t> </a:t>
            </a:r>
            <a:r>
              <a:rPr lang="en-US" dirty="0" err="1"/>
              <a:t>por</a:t>
            </a:r>
            <a:r>
              <a:rPr lang="en-US" dirty="0"/>
              <a:t> </a:t>
            </a:r>
            <a:r>
              <a:rPr lang="en-US" dirty="0" err="1"/>
              <a:t>cualquiera</a:t>
            </a:r>
            <a:r>
              <a:rPr lang="en-US" dirty="0"/>
              <a:t> de </a:t>
            </a:r>
            <a:r>
              <a:rPr lang="en-US" dirty="0" err="1"/>
              <a:t>los</a:t>
            </a:r>
            <a:r>
              <a:rPr lang="en-US" dirty="0"/>
              <a:t> </a:t>
            </a:r>
            <a:r>
              <a:rPr lang="en-US" dirty="0" err="1"/>
              <a:t>siguientes</a:t>
            </a:r>
            <a:r>
              <a:rPr lang="en-US" dirty="0"/>
              <a:t>?   </a:t>
            </a:r>
            <a:endParaRPr lang="en-CA" dirty="0"/>
          </a:p>
        </p:txBody>
      </p:sp>
      <p:pic>
        <p:nvPicPr>
          <p:cNvPr id="11" name="Content Placeholder 10"/>
          <p:cNvPicPr>
            <a:picLocks noGrp="1" noChangeAspect="1"/>
          </p:cNvPicPr>
          <p:nvPr>
            <p:ph sz="quarter" idx="36"/>
          </p:nvPr>
        </p:nvPicPr>
        <p:blipFill>
          <a:blip r:embed="rId2"/>
          <a:stretch>
            <a:fillRect/>
          </a:stretch>
        </p:blipFill>
        <p:spPr>
          <a:xfrm>
            <a:off x="6528998" y="2315340"/>
            <a:ext cx="4149969" cy="4352160"/>
          </a:xfrm>
          <a:prstGeom prst="rect">
            <a:avLst/>
          </a:prstGeom>
        </p:spPr>
      </p:pic>
      <p:sp>
        <p:nvSpPr>
          <p:cNvPr id="12" name="TextBox 11"/>
          <p:cNvSpPr txBox="1"/>
          <p:nvPr/>
        </p:nvSpPr>
        <p:spPr>
          <a:xfrm>
            <a:off x="696061" y="5447272"/>
            <a:ext cx="5635937" cy="646331"/>
          </a:xfrm>
          <a:prstGeom prst="rect">
            <a:avLst/>
          </a:prstGeom>
          <a:noFill/>
          <a:ln w="19050">
            <a:solidFill>
              <a:schemeClr val="accent1"/>
            </a:solidFill>
          </a:ln>
        </p:spPr>
        <p:txBody>
          <a:bodyPr wrap="square" rtlCol="0">
            <a:spAutoFit/>
          </a:bodyPr>
          <a:lstStyle/>
          <a:p>
            <a:r>
              <a:rPr lang="en-US" b="1" dirty="0" err="1"/>
              <a:t>Resultados</a:t>
            </a:r>
            <a:r>
              <a:rPr lang="en-US" b="1" dirty="0"/>
              <a:t>: </a:t>
            </a:r>
          </a:p>
          <a:p>
            <a:pPr marL="342900" indent="-342900">
              <a:buFont typeface="Arial" panose="020B0604020202020204" pitchFamily="34" charset="0"/>
              <a:buChar char="•"/>
            </a:pPr>
            <a:r>
              <a:rPr lang="en-US" dirty="0" err="1"/>
              <a:t>Incemento</a:t>
            </a:r>
            <a:r>
              <a:rPr lang="en-US" dirty="0"/>
              <a:t> </a:t>
            </a:r>
            <a:r>
              <a:rPr lang="en-US" dirty="0" err="1"/>
              <a:t>en</a:t>
            </a:r>
            <a:r>
              <a:rPr lang="en-US" dirty="0"/>
              <a:t> las </a:t>
            </a:r>
            <a:r>
              <a:rPr lang="en-US" dirty="0" err="1"/>
              <a:t>declaraciones</a:t>
            </a:r>
            <a:r>
              <a:rPr lang="en-US" dirty="0"/>
              <a:t> de 60 a 68%</a:t>
            </a:r>
          </a:p>
        </p:txBody>
      </p:sp>
      <p:sp>
        <p:nvSpPr>
          <p:cNvPr id="6" name="TextBox 5"/>
          <p:cNvSpPr txBox="1"/>
          <p:nvPr/>
        </p:nvSpPr>
        <p:spPr>
          <a:xfrm>
            <a:off x="6528998" y="2232077"/>
            <a:ext cx="4575291" cy="338554"/>
          </a:xfrm>
          <a:prstGeom prst="rect">
            <a:avLst/>
          </a:prstGeom>
          <a:solidFill>
            <a:schemeClr val="bg1"/>
          </a:solidFill>
        </p:spPr>
        <p:txBody>
          <a:bodyPr wrap="none" rtlCol="0">
            <a:spAutoFit/>
          </a:bodyPr>
          <a:lstStyle/>
          <a:p>
            <a:r>
              <a:rPr lang="es-MX" sz="1600" b="1" dirty="0">
                <a:latin typeface="Arial Narrow" panose="020B0606020202030204" pitchFamily="34" charset="0"/>
              </a:rPr>
              <a:t>Cualquier trastorno(s) del corazón o vasos sanguíneos</a:t>
            </a:r>
            <a:endParaRPr lang="en-US" sz="1600" b="1" dirty="0">
              <a:latin typeface="Arial Narrow" panose="020B0606020202030204" pitchFamily="34" charset="0"/>
            </a:endParaRPr>
          </a:p>
        </p:txBody>
      </p:sp>
      <p:sp>
        <p:nvSpPr>
          <p:cNvPr id="7" name="TextBox 6"/>
          <p:cNvSpPr txBox="1"/>
          <p:nvPr/>
        </p:nvSpPr>
        <p:spPr>
          <a:xfrm>
            <a:off x="6858000" y="2766423"/>
            <a:ext cx="2784737" cy="276999"/>
          </a:xfrm>
          <a:prstGeom prst="rect">
            <a:avLst/>
          </a:prstGeom>
          <a:solidFill>
            <a:schemeClr val="bg1"/>
          </a:solidFill>
        </p:spPr>
        <p:txBody>
          <a:bodyPr wrap="none" rtlCol="0">
            <a:spAutoFit/>
          </a:bodyPr>
          <a:lstStyle/>
          <a:p>
            <a:r>
              <a:rPr lang="es-MX" sz="1200" dirty="0"/>
              <a:t>Enfermedad de las arterias coronarias</a:t>
            </a:r>
            <a:endParaRPr lang="en-US" sz="1200" dirty="0"/>
          </a:p>
        </p:txBody>
      </p:sp>
      <p:sp>
        <p:nvSpPr>
          <p:cNvPr id="9" name="TextBox 8"/>
          <p:cNvSpPr txBox="1"/>
          <p:nvPr/>
        </p:nvSpPr>
        <p:spPr>
          <a:xfrm>
            <a:off x="6858000" y="3157060"/>
            <a:ext cx="997389" cy="276999"/>
          </a:xfrm>
          <a:prstGeom prst="rect">
            <a:avLst/>
          </a:prstGeom>
          <a:solidFill>
            <a:schemeClr val="bg1"/>
          </a:solidFill>
        </p:spPr>
        <p:txBody>
          <a:bodyPr wrap="none" rtlCol="0">
            <a:spAutoFit/>
          </a:bodyPr>
          <a:lstStyle/>
          <a:p>
            <a:r>
              <a:rPr lang="es-MX" sz="1200" dirty="0">
                <a:latin typeface="Arial Narrow" panose="020B0606020202030204" pitchFamily="34" charset="0"/>
              </a:rPr>
              <a:t>Dolor  torácico</a:t>
            </a:r>
            <a:endParaRPr lang="en-US" sz="1200" dirty="0">
              <a:latin typeface="Arial Narrow" panose="020B0606020202030204" pitchFamily="34" charset="0"/>
            </a:endParaRPr>
          </a:p>
        </p:txBody>
      </p:sp>
      <p:sp>
        <p:nvSpPr>
          <p:cNvPr id="10" name="TextBox 9"/>
          <p:cNvSpPr txBox="1"/>
          <p:nvPr/>
        </p:nvSpPr>
        <p:spPr>
          <a:xfrm>
            <a:off x="6858000" y="3564344"/>
            <a:ext cx="1779654" cy="276999"/>
          </a:xfrm>
          <a:prstGeom prst="rect">
            <a:avLst/>
          </a:prstGeom>
          <a:solidFill>
            <a:schemeClr val="bg1"/>
          </a:solidFill>
        </p:spPr>
        <p:txBody>
          <a:bodyPr wrap="none" rtlCol="0">
            <a:spAutoFit/>
          </a:bodyPr>
          <a:lstStyle/>
          <a:p>
            <a:r>
              <a:rPr lang="es-MX" sz="1200" dirty="0">
                <a:latin typeface="Arial Narrow" panose="020B0606020202030204" pitchFamily="34" charset="0"/>
              </a:rPr>
              <a:t>Presión sanguínea elevada</a:t>
            </a:r>
            <a:endParaRPr lang="en-US" sz="1200" dirty="0">
              <a:latin typeface="Arial Narrow" panose="020B0606020202030204" pitchFamily="34" charset="0"/>
            </a:endParaRPr>
          </a:p>
        </p:txBody>
      </p:sp>
      <p:sp>
        <p:nvSpPr>
          <p:cNvPr id="13" name="TextBox 12"/>
          <p:cNvSpPr txBox="1"/>
          <p:nvPr/>
        </p:nvSpPr>
        <p:spPr>
          <a:xfrm>
            <a:off x="6858000" y="3965664"/>
            <a:ext cx="1229824" cy="276999"/>
          </a:xfrm>
          <a:prstGeom prst="rect">
            <a:avLst/>
          </a:prstGeom>
          <a:solidFill>
            <a:schemeClr val="bg1"/>
          </a:solidFill>
        </p:spPr>
        <p:txBody>
          <a:bodyPr wrap="none" rtlCol="0">
            <a:spAutoFit/>
          </a:bodyPr>
          <a:lstStyle/>
          <a:p>
            <a:r>
              <a:rPr lang="es-MX" sz="1200" dirty="0">
                <a:latin typeface="Arial Narrow" panose="020B0606020202030204" pitchFamily="34" charset="0"/>
              </a:rPr>
              <a:t>Colesterol elevado</a:t>
            </a:r>
            <a:endParaRPr lang="en-US" sz="1200" dirty="0">
              <a:latin typeface="Arial Narrow" panose="020B0606020202030204" pitchFamily="34" charset="0"/>
            </a:endParaRPr>
          </a:p>
        </p:txBody>
      </p:sp>
      <p:sp>
        <p:nvSpPr>
          <p:cNvPr id="14" name="TextBox 13"/>
          <p:cNvSpPr txBox="1"/>
          <p:nvPr/>
        </p:nvSpPr>
        <p:spPr>
          <a:xfrm>
            <a:off x="6858000" y="4325926"/>
            <a:ext cx="1795684" cy="276999"/>
          </a:xfrm>
          <a:prstGeom prst="rect">
            <a:avLst/>
          </a:prstGeom>
          <a:solidFill>
            <a:schemeClr val="bg1"/>
          </a:solidFill>
        </p:spPr>
        <p:txBody>
          <a:bodyPr wrap="none" rtlCol="0">
            <a:spAutoFit/>
          </a:bodyPr>
          <a:lstStyle/>
          <a:p>
            <a:r>
              <a:rPr lang="es-MX" sz="1200" dirty="0">
                <a:latin typeface="Arial Narrow" panose="020B0606020202030204" pitchFamily="34" charset="0"/>
              </a:rPr>
              <a:t>Latidos cardiacos irregulares</a:t>
            </a:r>
            <a:endParaRPr lang="en-US" sz="1200" dirty="0">
              <a:latin typeface="Arial Narrow" panose="020B0606020202030204" pitchFamily="34" charset="0"/>
            </a:endParaRPr>
          </a:p>
        </p:txBody>
      </p:sp>
      <p:sp>
        <p:nvSpPr>
          <p:cNvPr id="15" name="TextBox 14"/>
          <p:cNvSpPr txBox="1"/>
          <p:nvPr/>
        </p:nvSpPr>
        <p:spPr>
          <a:xfrm>
            <a:off x="6902883" y="4716563"/>
            <a:ext cx="2694969" cy="276999"/>
          </a:xfrm>
          <a:prstGeom prst="rect">
            <a:avLst/>
          </a:prstGeom>
          <a:solidFill>
            <a:schemeClr val="bg1"/>
          </a:solidFill>
        </p:spPr>
        <p:txBody>
          <a:bodyPr wrap="none" rtlCol="0">
            <a:spAutoFit/>
          </a:bodyPr>
          <a:lstStyle/>
          <a:p>
            <a:r>
              <a:rPr lang="es-MX" sz="1200" dirty="0">
                <a:latin typeface="Arial Narrow" panose="020B0606020202030204" pitchFamily="34" charset="0"/>
              </a:rPr>
              <a:t>Enfermedad o defecto congénito del corazón</a:t>
            </a:r>
            <a:endParaRPr lang="en-US" sz="1200" dirty="0">
              <a:latin typeface="Arial Narrow" panose="020B0606020202030204" pitchFamily="34" charset="0"/>
            </a:endParaRPr>
          </a:p>
        </p:txBody>
      </p:sp>
      <p:sp>
        <p:nvSpPr>
          <p:cNvPr id="16" name="TextBox 15"/>
          <p:cNvSpPr txBox="1"/>
          <p:nvPr/>
        </p:nvSpPr>
        <p:spPr>
          <a:xfrm>
            <a:off x="6902883" y="5077662"/>
            <a:ext cx="1989647" cy="276999"/>
          </a:xfrm>
          <a:prstGeom prst="rect">
            <a:avLst/>
          </a:prstGeom>
          <a:solidFill>
            <a:schemeClr val="bg1"/>
          </a:solidFill>
        </p:spPr>
        <p:txBody>
          <a:bodyPr wrap="none" rtlCol="0">
            <a:spAutoFit/>
          </a:bodyPr>
          <a:lstStyle/>
          <a:p>
            <a:r>
              <a:rPr lang="es-MX" sz="1200" dirty="0">
                <a:latin typeface="Arial Narrow" panose="020B0606020202030204" pitchFamily="34" charset="0"/>
              </a:rPr>
              <a:t>Enfermedad de válvula cardiaca</a:t>
            </a:r>
            <a:endParaRPr lang="en-US" sz="1200" dirty="0">
              <a:latin typeface="Arial Narrow" panose="020B0606020202030204" pitchFamily="34" charset="0"/>
            </a:endParaRPr>
          </a:p>
        </p:txBody>
      </p:sp>
      <p:sp>
        <p:nvSpPr>
          <p:cNvPr id="17" name="TextBox 16"/>
          <p:cNvSpPr txBox="1"/>
          <p:nvPr/>
        </p:nvSpPr>
        <p:spPr>
          <a:xfrm>
            <a:off x="6922998" y="5456895"/>
            <a:ext cx="1388522" cy="276999"/>
          </a:xfrm>
          <a:prstGeom prst="rect">
            <a:avLst/>
          </a:prstGeom>
          <a:solidFill>
            <a:schemeClr val="bg1"/>
          </a:solidFill>
        </p:spPr>
        <p:txBody>
          <a:bodyPr wrap="none" rtlCol="0">
            <a:spAutoFit/>
          </a:bodyPr>
          <a:lstStyle/>
          <a:p>
            <a:r>
              <a:rPr lang="es-MX" sz="1200" dirty="0">
                <a:latin typeface="Arial Narrow" panose="020B0606020202030204" pitchFamily="34" charset="0"/>
              </a:rPr>
              <a:t>Insuficiencia cardiaca</a:t>
            </a:r>
            <a:endParaRPr lang="en-US" sz="1200" dirty="0">
              <a:latin typeface="Arial Narrow" panose="020B0606020202030204" pitchFamily="34" charset="0"/>
            </a:endParaRPr>
          </a:p>
        </p:txBody>
      </p:sp>
      <p:sp>
        <p:nvSpPr>
          <p:cNvPr id="18" name="TextBox 17"/>
          <p:cNvSpPr txBox="1"/>
          <p:nvPr/>
        </p:nvSpPr>
        <p:spPr>
          <a:xfrm>
            <a:off x="6902883" y="5854688"/>
            <a:ext cx="1301959" cy="276999"/>
          </a:xfrm>
          <a:prstGeom prst="rect">
            <a:avLst/>
          </a:prstGeom>
          <a:solidFill>
            <a:schemeClr val="bg1"/>
          </a:solidFill>
        </p:spPr>
        <p:txBody>
          <a:bodyPr wrap="none" rtlCol="0">
            <a:spAutoFit/>
          </a:bodyPr>
          <a:lstStyle/>
          <a:p>
            <a:r>
              <a:rPr lang="es-MX" sz="1200" dirty="0">
                <a:latin typeface="Arial Narrow" panose="020B0606020202030204" pitchFamily="34" charset="0"/>
              </a:rPr>
              <a:t>Soplo en el corazón</a:t>
            </a:r>
            <a:endParaRPr lang="en-US" sz="1200" dirty="0">
              <a:latin typeface="Arial Narrow" panose="020B0606020202030204" pitchFamily="34" charset="0"/>
            </a:endParaRPr>
          </a:p>
        </p:txBody>
      </p:sp>
      <p:sp>
        <p:nvSpPr>
          <p:cNvPr id="19" name="TextBox 18"/>
          <p:cNvSpPr txBox="1"/>
          <p:nvPr/>
        </p:nvSpPr>
        <p:spPr>
          <a:xfrm>
            <a:off x="6902883" y="6237565"/>
            <a:ext cx="429926" cy="276999"/>
          </a:xfrm>
          <a:prstGeom prst="rect">
            <a:avLst/>
          </a:prstGeom>
          <a:solidFill>
            <a:schemeClr val="bg1"/>
          </a:solidFill>
        </p:spPr>
        <p:txBody>
          <a:bodyPr wrap="none" rtlCol="0">
            <a:spAutoFit/>
          </a:bodyPr>
          <a:lstStyle/>
          <a:p>
            <a:r>
              <a:rPr lang="es-MX" sz="1200" dirty="0">
                <a:latin typeface="Arial Narrow" panose="020B0606020202030204" pitchFamily="34" charset="0"/>
              </a:rPr>
              <a:t>Otro</a:t>
            </a:r>
            <a:endParaRPr lang="en-US" sz="1200" dirty="0">
              <a:latin typeface="Arial Narrow" panose="020B0606020202030204" pitchFamily="34" charset="0"/>
            </a:endParaRPr>
          </a:p>
        </p:txBody>
      </p:sp>
      <p:sp>
        <p:nvSpPr>
          <p:cNvPr id="20" name="Title 2">
            <a:extLst>
              <a:ext uri="{FF2B5EF4-FFF2-40B4-BE49-F238E27FC236}">
                <a16:creationId xmlns:a16="http://schemas.microsoft.com/office/drawing/2014/main" id="{0BB17B35-C627-47DA-8413-2AEA87E657C7}"/>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21" name="Footer Placeholder 4">
            <a:extLst>
              <a:ext uri="{FF2B5EF4-FFF2-40B4-BE49-F238E27FC236}">
                <a16:creationId xmlns:a16="http://schemas.microsoft.com/office/drawing/2014/main" id="{B1BBC892-AEB3-429E-838C-293EB2B64A82}"/>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22" name="Slide Number Placeholder 5">
            <a:extLst>
              <a:ext uri="{FF2B5EF4-FFF2-40B4-BE49-F238E27FC236}">
                <a16:creationId xmlns:a16="http://schemas.microsoft.com/office/drawing/2014/main" id="{F9B00241-F8C0-4C42-A250-020C28DEF33C}"/>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42</a:t>
            </a:fld>
            <a:endParaRPr lang="en-US" sz="1000" b="1" dirty="0">
              <a:solidFill>
                <a:schemeClr val="tx1">
                  <a:tint val="75000"/>
                </a:schemeClr>
              </a:solidFill>
            </a:endParaRPr>
          </a:p>
        </p:txBody>
      </p:sp>
    </p:spTree>
    <p:extLst>
      <p:ext uri="{BB962C8B-B14F-4D97-AF65-F5344CB8AC3E}">
        <p14:creationId xmlns:p14="http://schemas.microsoft.com/office/powerpoint/2010/main" val="301618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72" y="526698"/>
            <a:ext cx="10690696" cy="1114661"/>
          </a:xfrm>
        </p:spPr>
        <p:txBody>
          <a:bodyPr/>
          <a:lstStyle/>
          <a:p>
            <a:r>
              <a:rPr lang="es-ES" sz="2600" dirty="0">
                <a:solidFill>
                  <a:schemeClr val="tx1"/>
                </a:solidFill>
              </a:rPr>
              <a:t>El Departamento de Salud del Reino Unido realizó pruebas de mensajes dirigidos a reducir los niveles dañinos de alcohol</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20009" y="1796043"/>
            <a:ext cx="4103835" cy="2797311"/>
          </a:xfrm>
          <a:prstGeom prst="rect">
            <a:avLst/>
          </a:prstGeom>
          <a:ln w="19050">
            <a:solidFill>
              <a:srgbClr val="0000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7902" y="1780701"/>
            <a:ext cx="4024929" cy="2797311"/>
          </a:xfrm>
          <a:prstGeom prst="rect">
            <a:avLst/>
          </a:prstGeom>
          <a:ln w="25400">
            <a:solidFill>
              <a:srgbClr val="000000"/>
            </a:solidFill>
          </a:ln>
        </p:spPr>
      </p:pic>
      <p:sp>
        <p:nvSpPr>
          <p:cNvPr id="7" name="Rectangular Callout 9">
            <a:extLst>
              <a:ext uri="{FF2B5EF4-FFF2-40B4-BE49-F238E27FC236}">
                <a16:creationId xmlns:a16="http://schemas.microsoft.com/office/drawing/2014/main" id="{01F32721-F2D4-F743-9C51-ECF1E95F07B6}"/>
              </a:ext>
            </a:extLst>
          </p:cNvPr>
          <p:cNvSpPr/>
          <p:nvPr/>
        </p:nvSpPr>
        <p:spPr>
          <a:xfrm rot="10800000">
            <a:off x="6084702" y="3746932"/>
            <a:ext cx="4278500" cy="2666568"/>
          </a:xfrm>
          <a:custGeom>
            <a:avLst/>
            <a:gdLst>
              <a:gd name="connsiteX0" fmla="*/ 0 w 4278500"/>
              <a:gd name="connsiteY0" fmla="*/ 0 h 1616595"/>
              <a:gd name="connsiteX1" fmla="*/ 713083 w 4278500"/>
              <a:gd name="connsiteY1" fmla="*/ 0 h 1616595"/>
              <a:gd name="connsiteX2" fmla="*/ 713083 w 4278500"/>
              <a:gd name="connsiteY2" fmla="*/ 0 h 1616595"/>
              <a:gd name="connsiteX3" fmla="*/ 1782708 w 4278500"/>
              <a:gd name="connsiteY3" fmla="*/ 0 h 1616595"/>
              <a:gd name="connsiteX4" fmla="*/ 4278500 w 4278500"/>
              <a:gd name="connsiteY4" fmla="*/ 0 h 1616595"/>
              <a:gd name="connsiteX5" fmla="*/ 4278500 w 4278500"/>
              <a:gd name="connsiteY5" fmla="*/ 943014 h 1616595"/>
              <a:gd name="connsiteX6" fmla="*/ 4278500 w 4278500"/>
              <a:gd name="connsiteY6" fmla="*/ 943014 h 1616595"/>
              <a:gd name="connsiteX7" fmla="*/ 4278500 w 4278500"/>
              <a:gd name="connsiteY7" fmla="*/ 1347163 h 1616595"/>
              <a:gd name="connsiteX8" fmla="*/ 4278500 w 4278500"/>
              <a:gd name="connsiteY8" fmla="*/ 1616595 h 1616595"/>
              <a:gd name="connsiteX9" fmla="*/ 1782708 w 4278500"/>
              <a:gd name="connsiteY9" fmla="*/ 1616595 h 1616595"/>
              <a:gd name="connsiteX10" fmla="*/ 1247910 w 4278500"/>
              <a:gd name="connsiteY10" fmla="*/ 1818669 h 1616595"/>
              <a:gd name="connsiteX11" fmla="*/ 713083 w 4278500"/>
              <a:gd name="connsiteY11" fmla="*/ 1616595 h 1616595"/>
              <a:gd name="connsiteX12" fmla="*/ 0 w 4278500"/>
              <a:gd name="connsiteY12" fmla="*/ 1616595 h 1616595"/>
              <a:gd name="connsiteX13" fmla="*/ 0 w 4278500"/>
              <a:gd name="connsiteY13" fmla="*/ 1347163 h 1616595"/>
              <a:gd name="connsiteX14" fmla="*/ 0 w 4278500"/>
              <a:gd name="connsiteY14" fmla="*/ 943014 h 1616595"/>
              <a:gd name="connsiteX15" fmla="*/ 0 w 4278500"/>
              <a:gd name="connsiteY15" fmla="*/ 943014 h 1616595"/>
              <a:gd name="connsiteX16" fmla="*/ 0 w 4278500"/>
              <a:gd name="connsiteY16" fmla="*/ 0 h 1616595"/>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782708 w 4278500"/>
              <a:gd name="connsiteY9" fmla="*/ 1616595 h 2666568"/>
              <a:gd name="connsiteX10" fmla="*/ 1937866 w 4278500"/>
              <a:gd name="connsiteY10" fmla="*/ 2666568 h 2666568"/>
              <a:gd name="connsiteX11" fmla="*/ 713083 w 4278500"/>
              <a:gd name="connsiteY11" fmla="*/ 1616595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491763 w 4278500"/>
              <a:gd name="connsiteY9" fmla="*/ 1583344 h 2666568"/>
              <a:gd name="connsiteX10" fmla="*/ 1937866 w 4278500"/>
              <a:gd name="connsiteY10" fmla="*/ 2666568 h 2666568"/>
              <a:gd name="connsiteX11" fmla="*/ 713083 w 4278500"/>
              <a:gd name="connsiteY11" fmla="*/ 1616595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491763 w 4278500"/>
              <a:gd name="connsiteY9" fmla="*/ 1583344 h 2666568"/>
              <a:gd name="connsiteX10" fmla="*/ 1937866 w 4278500"/>
              <a:gd name="connsiteY10" fmla="*/ 2666568 h 2666568"/>
              <a:gd name="connsiteX11" fmla="*/ 1161970 w 4278500"/>
              <a:gd name="connsiteY11" fmla="*/ 1624907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500076 w 4278500"/>
              <a:gd name="connsiteY9" fmla="*/ 1608282 h 2666568"/>
              <a:gd name="connsiteX10" fmla="*/ 1937866 w 4278500"/>
              <a:gd name="connsiteY10" fmla="*/ 2666568 h 2666568"/>
              <a:gd name="connsiteX11" fmla="*/ 1161970 w 4278500"/>
              <a:gd name="connsiteY11" fmla="*/ 1624907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500" h="2666568">
                <a:moveTo>
                  <a:pt x="0" y="0"/>
                </a:moveTo>
                <a:lnTo>
                  <a:pt x="713083" y="0"/>
                </a:lnTo>
                <a:lnTo>
                  <a:pt x="713083" y="0"/>
                </a:lnTo>
                <a:lnTo>
                  <a:pt x="1782708" y="0"/>
                </a:lnTo>
                <a:lnTo>
                  <a:pt x="4278500" y="0"/>
                </a:lnTo>
                <a:lnTo>
                  <a:pt x="4278500" y="943014"/>
                </a:lnTo>
                <a:lnTo>
                  <a:pt x="4278500" y="943014"/>
                </a:lnTo>
                <a:lnTo>
                  <a:pt x="4278500" y="1347163"/>
                </a:lnTo>
                <a:lnTo>
                  <a:pt x="4278500" y="1616595"/>
                </a:lnTo>
                <a:lnTo>
                  <a:pt x="1500076" y="1608282"/>
                </a:lnTo>
                <a:lnTo>
                  <a:pt x="1937866" y="2666568"/>
                </a:lnTo>
                <a:lnTo>
                  <a:pt x="1161970" y="1624907"/>
                </a:lnTo>
                <a:lnTo>
                  <a:pt x="0" y="1616595"/>
                </a:lnTo>
                <a:lnTo>
                  <a:pt x="0" y="1347163"/>
                </a:lnTo>
                <a:lnTo>
                  <a:pt x="0" y="943014"/>
                </a:lnTo>
                <a:lnTo>
                  <a:pt x="0" y="94301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TextBox 7">
            <a:extLst>
              <a:ext uri="{FF2B5EF4-FFF2-40B4-BE49-F238E27FC236}">
                <a16:creationId xmlns:a16="http://schemas.microsoft.com/office/drawing/2014/main" id="{043FF61D-444E-334A-B749-8ABA3780657A}"/>
              </a:ext>
            </a:extLst>
          </p:cNvPr>
          <p:cNvSpPr txBox="1"/>
          <p:nvPr/>
        </p:nvSpPr>
        <p:spPr>
          <a:xfrm>
            <a:off x="6084700" y="4887379"/>
            <a:ext cx="4203381" cy="1323439"/>
          </a:xfrm>
          <a:prstGeom prst="rect">
            <a:avLst/>
          </a:prstGeom>
          <a:noFill/>
        </p:spPr>
        <p:txBody>
          <a:bodyPr wrap="square" rtlCol="0">
            <a:spAutoFit/>
          </a:bodyPr>
          <a:lstStyle/>
          <a:p>
            <a:pPr algn="ctr"/>
            <a:endParaRPr lang="es-ES" sz="1600" u="sng" dirty="0">
              <a:solidFill>
                <a:schemeClr val="bg1"/>
              </a:solidFill>
            </a:endParaRPr>
          </a:p>
          <a:p>
            <a:pPr algn="ctr"/>
            <a:r>
              <a:rPr lang="es-ES" sz="1600" dirty="0">
                <a:solidFill>
                  <a:schemeClr val="bg1"/>
                </a:solidFill>
              </a:rPr>
              <a:t>“Suspender el consumo de alcohol puede reducir el riesgo de daños inmediato y de larga duración como la piel flácida, obesidad y envejecimiento prematuro ".</a:t>
            </a:r>
            <a:endParaRPr lang="en-US" sz="1600" dirty="0">
              <a:solidFill>
                <a:schemeClr val="bg1"/>
              </a:solidFill>
            </a:endParaRPr>
          </a:p>
        </p:txBody>
      </p:sp>
      <p:sp>
        <p:nvSpPr>
          <p:cNvPr id="9" name="Rectangular Callout 9">
            <a:extLst>
              <a:ext uri="{FF2B5EF4-FFF2-40B4-BE49-F238E27FC236}">
                <a16:creationId xmlns:a16="http://schemas.microsoft.com/office/drawing/2014/main" id="{CC0C205A-24D6-EA44-BF42-2B52B040D50A}"/>
              </a:ext>
            </a:extLst>
          </p:cNvPr>
          <p:cNvSpPr/>
          <p:nvPr/>
        </p:nvSpPr>
        <p:spPr>
          <a:xfrm rot="10800000">
            <a:off x="1602143" y="3697055"/>
            <a:ext cx="4278500" cy="2716445"/>
          </a:xfrm>
          <a:custGeom>
            <a:avLst/>
            <a:gdLst>
              <a:gd name="connsiteX0" fmla="*/ 0 w 4278500"/>
              <a:gd name="connsiteY0" fmla="*/ 0 h 1616595"/>
              <a:gd name="connsiteX1" fmla="*/ 713083 w 4278500"/>
              <a:gd name="connsiteY1" fmla="*/ 0 h 1616595"/>
              <a:gd name="connsiteX2" fmla="*/ 713083 w 4278500"/>
              <a:gd name="connsiteY2" fmla="*/ 0 h 1616595"/>
              <a:gd name="connsiteX3" fmla="*/ 1782708 w 4278500"/>
              <a:gd name="connsiteY3" fmla="*/ 0 h 1616595"/>
              <a:gd name="connsiteX4" fmla="*/ 4278500 w 4278500"/>
              <a:gd name="connsiteY4" fmla="*/ 0 h 1616595"/>
              <a:gd name="connsiteX5" fmla="*/ 4278500 w 4278500"/>
              <a:gd name="connsiteY5" fmla="*/ 943014 h 1616595"/>
              <a:gd name="connsiteX6" fmla="*/ 4278500 w 4278500"/>
              <a:gd name="connsiteY6" fmla="*/ 943014 h 1616595"/>
              <a:gd name="connsiteX7" fmla="*/ 4278500 w 4278500"/>
              <a:gd name="connsiteY7" fmla="*/ 1347163 h 1616595"/>
              <a:gd name="connsiteX8" fmla="*/ 4278500 w 4278500"/>
              <a:gd name="connsiteY8" fmla="*/ 1616595 h 1616595"/>
              <a:gd name="connsiteX9" fmla="*/ 1782708 w 4278500"/>
              <a:gd name="connsiteY9" fmla="*/ 1616595 h 1616595"/>
              <a:gd name="connsiteX10" fmla="*/ 1247910 w 4278500"/>
              <a:gd name="connsiteY10" fmla="*/ 1818669 h 1616595"/>
              <a:gd name="connsiteX11" fmla="*/ 713083 w 4278500"/>
              <a:gd name="connsiteY11" fmla="*/ 1616595 h 1616595"/>
              <a:gd name="connsiteX12" fmla="*/ 0 w 4278500"/>
              <a:gd name="connsiteY12" fmla="*/ 1616595 h 1616595"/>
              <a:gd name="connsiteX13" fmla="*/ 0 w 4278500"/>
              <a:gd name="connsiteY13" fmla="*/ 1347163 h 1616595"/>
              <a:gd name="connsiteX14" fmla="*/ 0 w 4278500"/>
              <a:gd name="connsiteY14" fmla="*/ 943014 h 1616595"/>
              <a:gd name="connsiteX15" fmla="*/ 0 w 4278500"/>
              <a:gd name="connsiteY15" fmla="*/ 943014 h 1616595"/>
              <a:gd name="connsiteX16" fmla="*/ 0 w 4278500"/>
              <a:gd name="connsiteY16" fmla="*/ 0 h 1616595"/>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782708 w 4278500"/>
              <a:gd name="connsiteY9" fmla="*/ 1616595 h 2666568"/>
              <a:gd name="connsiteX10" fmla="*/ 1937866 w 4278500"/>
              <a:gd name="connsiteY10" fmla="*/ 2666568 h 2666568"/>
              <a:gd name="connsiteX11" fmla="*/ 713083 w 4278500"/>
              <a:gd name="connsiteY11" fmla="*/ 1616595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491763 w 4278500"/>
              <a:gd name="connsiteY9" fmla="*/ 1583344 h 2666568"/>
              <a:gd name="connsiteX10" fmla="*/ 1937866 w 4278500"/>
              <a:gd name="connsiteY10" fmla="*/ 2666568 h 2666568"/>
              <a:gd name="connsiteX11" fmla="*/ 713083 w 4278500"/>
              <a:gd name="connsiteY11" fmla="*/ 1616595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491763 w 4278500"/>
              <a:gd name="connsiteY9" fmla="*/ 1583344 h 2666568"/>
              <a:gd name="connsiteX10" fmla="*/ 1937866 w 4278500"/>
              <a:gd name="connsiteY10" fmla="*/ 2666568 h 2666568"/>
              <a:gd name="connsiteX11" fmla="*/ 1161970 w 4278500"/>
              <a:gd name="connsiteY11" fmla="*/ 1624907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1500076 w 4278500"/>
              <a:gd name="connsiteY9" fmla="*/ 1608282 h 2666568"/>
              <a:gd name="connsiteX10" fmla="*/ 1937866 w 4278500"/>
              <a:gd name="connsiteY10" fmla="*/ 2666568 h 2666568"/>
              <a:gd name="connsiteX11" fmla="*/ 1161970 w 4278500"/>
              <a:gd name="connsiteY11" fmla="*/ 1624907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2456039 w 4278500"/>
              <a:gd name="connsiteY9" fmla="*/ 1599969 h 2666568"/>
              <a:gd name="connsiteX10" fmla="*/ 1937866 w 4278500"/>
              <a:gd name="connsiteY10" fmla="*/ 2666568 h 2666568"/>
              <a:gd name="connsiteX11" fmla="*/ 1161970 w 4278500"/>
              <a:gd name="connsiteY11" fmla="*/ 1624907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2456039 w 4278500"/>
              <a:gd name="connsiteY9" fmla="*/ 1599969 h 2666568"/>
              <a:gd name="connsiteX10" fmla="*/ 1937866 w 4278500"/>
              <a:gd name="connsiteY10" fmla="*/ 2666568 h 2666568"/>
              <a:gd name="connsiteX11" fmla="*/ 2209374 w 4278500"/>
              <a:gd name="connsiteY11" fmla="*/ 1608282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2514228 w 4278500"/>
              <a:gd name="connsiteY9" fmla="*/ 1608282 h 2666568"/>
              <a:gd name="connsiteX10" fmla="*/ 1937866 w 4278500"/>
              <a:gd name="connsiteY10" fmla="*/ 2666568 h 2666568"/>
              <a:gd name="connsiteX11" fmla="*/ 2209374 w 4278500"/>
              <a:gd name="connsiteY11" fmla="*/ 1608282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2539167 w 4278500"/>
              <a:gd name="connsiteY9" fmla="*/ 1624907 h 2666568"/>
              <a:gd name="connsiteX10" fmla="*/ 1937866 w 4278500"/>
              <a:gd name="connsiteY10" fmla="*/ 2666568 h 2666568"/>
              <a:gd name="connsiteX11" fmla="*/ 2209374 w 4278500"/>
              <a:gd name="connsiteY11" fmla="*/ 1608282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2539167 w 4278500"/>
              <a:gd name="connsiteY9" fmla="*/ 1624907 h 2666568"/>
              <a:gd name="connsiteX10" fmla="*/ 2178936 w 4278500"/>
              <a:gd name="connsiteY10" fmla="*/ 2666568 h 2666568"/>
              <a:gd name="connsiteX11" fmla="*/ 2209374 w 4278500"/>
              <a:gd name="connsiteY11" fmla="*/ 1608282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3071182 w 4278500"/>
              <a:gd name="connsiteY9" fmla="*/ 1616595 h 2666568"/>
              <a:gd name="connsiteX10" fmla="*/ 2178936 w 4278500"/>
              <a:gd name="connsiteY10" fmla="*/ 2666568 h 2666568"/>
              <a:gd name="connsiteX11" fmla="*/ 2209374 w 4278500"/>
              <a:gd name="connsiteY11" fmla="*/ 1608282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666568"/>
              <a:gd name="connsiteX1" fmla="*/ 713083 w 4278500"/>
              <a:gd name="connsiteY1" fmla="*/ 0 h 2666568"/>
              <a:gd name="connsiteX2" fmla="*/ 713083 w 4278500"/>
              <a:gd name="connsiteY2" fmla="*/ 0 h 2666568"/>
              <a:gd name="connsiteX3" fmla="*/ 1782708 w 4278500"/>
              <a:gd name="connsiteY3" fmla="*/ 0 h 2666568"/>
              <a:gd name="connsiteX4" fmla="*/ 4278500 w 4278500"/>
              <a:gd name="connsiteY4" fmla="*/ 0 h 2666568"/>
              <a:gd name="connsiteX5" fmla="*/ 4278500 w 4278500"/>
              <a:gd name="connsiteY5" fmla="*/ 943014 h 2666568"/>
              <a:gd name="connsiteX6" fmla="*/ 4278500 w 4278500"/>
              <a:gd name="connsiteY6" fmla="*/ 943014 h 2666568"/>
              <a:gd name="connsiteX7" fmla="*/ 4278500 w 4278500"/>
              <a:gd name="connsiteY7" fmla="*/ 1347163 h 2666568"/>
              <a:gd name="connsiteX8" fmla="*/ 4278500 w 4278500"/>
              <a:gd name="connsiteY8" fmla="*/ 1616595 h 2666568"/>
              <a:gd name="connsiteX9" fmla="*/ 3071182 w 4278500"/>
              <a:gd name="connsiteY9" fmla="*/ 1616595 h 2666568"/>
              <a:gd name="connsiteX10" fmla="*/ 2178936 w 4278500"/>
              <a:gd name="connsiteY10" fmla="*/ 2666568 h 2666568"/>
              <a:gd name="connsiteX11" fmla="*/ 2724764 w 4278500"/>
              <a:gd name="connsiteY11" fmla="*/ 1599969 h 2666568"/>
              <a:gd name="connsiteX12" fmla="*/ 0 w 4278500"/>
              <a:gd name="connsiteY12" fmla="*/ 1616595 h 2666568"/>
              <a:gd name="connsiteX13" fmla="*/ 0 w 4278500"/>
              <a:gd name="connsiteY13" fmla="*/ 1347163 h 2666568"/>
              <a:gd name="connsiteX14" fmla="*/ 0 w 4278500"/>
              <a:gd name="connsiteY14" fmla="*/ 943014 h 2666568"/>
              <a:gd name="connsiteX15" fmla="*/ 0 w 4278500"/>
              <a:gd name="connsiteY15" fmla="*/ 943014 h 2666568"/>
              <a:gd name="connsiteX16" fmla="*/ 0 w 4278500"/>
              <a:gd name="connsiteY16" fmla="*/ 0 h 2666568"/>
              <a:gd name="connsiteX0" fmla="*/ 0 w 4278500"/>
              <a:gd name="connsiteY0" fmla="*/ 0 h 2716445"/>
              <a:gd name="connsiteX1" fmla="*/ 713083 w 4278500"/>
              <a:gd name="connsiteY1" fmla="*/ 0 h 2716445"/>
              <a:gd name="connsiteX2" fmla="*/ 713083 w 4278500"/>
              <a:gd name="connsiteY2" fmla="*/ 0 h 2716445"/>
              <a:gd name="connsiteX3" fmla="*/ 1782708 w 4278500"/>
              <a:gd name="connsiteY3" fmla="*/ 0 h 2716445"/>
              <a:gd name="connsiteX4" fmla="*/ 4278500 w 4278500"/>
              <a:gd name="connsiteY4" fmla="*/ 0 h 2716445"/>
              <a:gd name="connsiteX5" fmla="*/ 4278500 w 4278500"/>
              <a:gd name="connsiteY5" fmla="*/ 943014 h 2716445"/>
              <a:gd name="connsiteX6" fmla="*/ 4278500 w 4278500"/>
              <a:gd name="connsiteY6" fmla="*/ 943014 h 2716445"/>
              <a:gd name="connsiteX7" fmla="*/ 4278500 w 4278500"/>
              <a:gd name="connsiteY7" fmla="*/ 1347163 h 2716445"/>
              <a:gd name="connsiteX8" fmla="*/ 4278500 w 4278500"/>
              <a:gd name="connsiteY8" fmla="*/ 1616595 h 2716445"/>
              <a:gd name="connsiteX9" fmla="*/ 3071182 w 4278500"/>
              <a:gd name="connsiteY9" fmla="*/ 1616595 h 2716445"/>
              <a:gd name="connsiteX10" fmla="*/ 2287001 w 4278500"/>
              <a:gd name="connsiteY10" fmla="*/ 2716445 h 2716445"/>
              <a:gd name="connsiteX11" fmla="*/ 2724764 w 4278500"/>
              <a:gd name="connsiteY11" fmla="*/ 1599969 h 2716445"/>
              <a:gd name="connsiteX12" fmla="*/ 0 w 4278500"/>
              <a:gd name="connsiteY12" fmla="*/ 1616595 h 2716445"/>
              <a:gd name="connsiteX13" fmla="*/ 0 w 4278500"/>
              <a:gd name="connsiteY13" fmla="*/ 1347163 h 2716445"/>
              <a:gd name="connsiteX14" fmla="*/ 0 w 4278500"/>
              <a:gd name="connsiteY14" fmla="*/ 943014 h 2716445"/>
              <a:gd name="connsiteX15" fmla="*/ 0 w 4278500"/>
              <a:gd name="connsiteY15" fmla="*/ 943014 h 2716445"/>
              <a:gd name="connsiteX16" fmla="*/ 0 w 4278500"/>
              <a:gd name="connsiteY16" fmla="*/ 0 h 271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8500" h="2716445">
                <a:moveTo>
                  <a:pt x="0" y="0"/>
                </a:moveTo>
                <a:lnTo>
                  <a:pt x="713083" y="0"/>
                </a:lnTo>
                <a:lnTo>
                  <a:pt x="713083" y="0"/>
                </a:lnTo>
                <a:lnTo>
                  <a:pt x="1782708" y="0"/>
                </a:lnTo>
                <a:lnTo>
                  <a:pt x="4278500" y="0"/>
                </a:lnTo>
                <a:lnTo>
                  <a:pt x="4278500" y="943014"/>
                </a:lnTo>
                <a:lnTo>
                  <a:pt x="4278500" y="943014"/>
                </a:lnTo>
                <a:lnTo>
                  <a:pt x="4278500" y="1347163"/>
                </a:lnTo>
                <a:lnTo>
                  <a:pt x="4278500" y="1616595"/>
                </a:lnTo>
                <a:lnTo>
                  <a:pt x="3071182" y="1616595"/>
                </a:lnTo>
                <a:lnTo>
                  <a:pt x="2287001" y="2716445"/>
                </a:lnTo>
                <a:lnTo>
                  <a:pt x="2724764" y="1599969"/>
                </a:lnTo>
                <a:lnTo>
                  <a:pt x="0" y="1616595"/>
                </a:lnTo>
                <a:lnTo>
                  <a:pt x="0" y="1347163"/>
                </a:lnTo>
                <a:lnTo>
                  <a:pt x="0" y="943014"/>
                </a:lnTo>
                <a:lnTo>
                  <a:pt x="0" y="94301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13A85C51-3C6A-C341-A4F1-8BC01C50B5B1}"/>
              </a:ext>
            </a:extLst>
          </p:cNvPr>
          <p:cNvSpPr txBox="1"/>
          <p:nvPr/>
        </p:nvSpPr>
        <p:spPr>
          <a:xfrm>
            <a:off x="1920906" y="4808181"/>
            <a:ext cx="3640975" cy="1569660"/>
          </a:xfrm>
          <a:prstGeom prst="rect">
            <a:avLst/>
          </a:prstGeom>
          <a:noFill/>
        </p:spPr>
        <p:txBody>
          <a:bodyPr wrap="square" rtlCol="0">
            <a:spAutoFit/>
          </a:bodyPr>
          <a:lstStyle/>
          <a:p>
            <a:pPr algn="ctr"/>
            <a:endParaRPr lang="es-MX" sz="1600" dirty="0">
              <a:solidFill>
                <a:schemeClr val="bg1"/>
              </a:solidFill>
            </a:endParaRPr>
          </a:p>
          <a:p>
            <a:pPr algn="ctr"/>
            <a:r>
              <a:rPr lang="es-MX" sz="1600" dirty="0">
                <a:solidFill>
                  <a:schemeClr val="bg1"/>
                </a:solidFill>
              </a:rPr>
              <a:t>“Suspender el consumo de alcohol puede reducir el riesgo de daño inmediato y de larga duración, tales como cáncer de mama, cáncer de intestino y enfermedad hepática ".</a:t>
            </a:r>
            <a:endParaRPr lang="en-GB" sz="1600" dirty="0">
              <a:solidFill>
                <a:schemeClr val="bg1"/>
              </a:solidFill>
            </a:endParaRPr>
          </a:p>
        </p:txBody>
      </p:sp>
      <p:sp>
        <p:nvSpPr>
          <p:cNvPr id="12" name="Left Arrow 11"/>
          <p:cNvSpPr/>
          <p:nvPr/>
        </p:nvSpPr>
        <p:spPr>
          <a:xfrm rot="20169136">
            <a:off x="10096593" y="3375306"/>
            <a:ext cx="1879536" cy="2067864"/>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20% </a:t>
            </a:r>
            <a:r>
              <a:rPr lang="en-US" sz="2400" dirty="0" err="1"/>
              <a:t>más</a:t>
            </a:r>
            <a:r>
              <a:rPr lang="en-US" sz="2400" dirty="0"/>
              <a:t> </a:t>
            </a:r>
            <a:r>
              <a:rPr lang="en-US" sz="2400" dirty="0" err="1"/>
              <a:t>Efectivo</a:t>
            </a:r>
            <a:endParaRPr lang="en-US" sz="2400" dirty="0"/>
          </a:p>
        </p:txBody>
      </p:sp>
      <p:sp>
        <p:nvSpPr>
          <p:cNvPr id="13" name="Rectangle 12"/>
          <p:cNvSpPr/>
          <p:nvPr/>
        </p:nvSpPr>
        <p:spPr>
          <a:xfrm>
            <a:off x="1749302" y="2789814"/>
            <a:ext cx="2844799" cy="4806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67" u="sng" dirty="0">
                <a:solidFill>
                  <a:schemeClr val="bg1"/>
                </a:solidFill>
              </a:rPr>
              <a:t>¿EL ALCOHOL AFECTA TU SALUD?</a:t>
            </a:r>
          </a:p>
        </p:txBody>
      </p:sp>
      <p:sp>
        <p:nvSpPr>
          <p:cNvPr id="14" name="Rectangle 13"/>
          <p:cNvSpPr/>
          <p:nvPr/>
        </p:nvSpPr>
        <p:spPr>
          <a:xfrm>
            <a:off x="6135453" y="2871339"/>
            <a:ext cx="2844799" cy="4806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67" u="sng" dirty="0">
                <a:solidFill>
                  <a:schemeClr val="bg1"/>
                </a:solidFill>
              </a:rPr>
              <a:t>¿EL ALCOHOL AFECTA TU APARIENCIA?</a:t>
            </a:r>
          </a:p>
        </p:txBody>
      </p:sp>
      <p:sp>
        <p:nvSpPr>
          <p:cNvPr id="15" name="Title 2">
            <a:extLst>
              <a:ext uri="{FF2B5EF4-FFF2-40B4-BE49-F238E27FC236}">
                <a16:creationId xmlns:a16="http://schemas.microsoft.com/office/drawing/2014/main" id="{B538F86C-D463-4E17-B473-895B3D59770D}"/>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16" name="Footer Placeholder 4">
            <a:extLst>
              <a:ext uri="{FF2B5EF4-FFF2-40B4-BE49-F238E27FC236}">
                <a16:creationId xmlns:a16="http://schemas.microsoft.com/office/drawing/2014/main" id="{A05D06A4-3D13-41AA-9285-45E9DE984C77}"/>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17" name="Slide Number Placeholder 5">
            <a:extLst>
              <a:ext uri="{FF2B5EF4-FFF2-40B4-BE49-F238E27FC236}">
                <a16:creationId xmlns:a16="http://schemas.microsoft.com/office/drawing/2014/main" id="{0716AFFF-133D-4840-94F7-F15416069B7F}"/>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43</a:t>
            </a:fld>
            <a:endParaRPr lang="en-US" sz="1000" b="1" dirty="0">
              <a:solidFill>
                <a:schemeClr val="tx1">
                  <a:tint val="75000"/>
                </a:schemeClr>
              </a:solidFill>
            </a:endParaRPr>
          </a:p>
        </p:txBody>
      </p:sp>
    </p:spTree>
    <p:extLst>
      <p:ext uri="{BB962C8B-B14F-4D97-AF65-F5344CB8AC3E}">
        <p14:creationId xmlns:p14="http://schemas.microsoft.com/office/powerpoint/2010/main" val="372380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97" y="987104"/>
            <a:ext cx="11163300" cy="473074"/>
          </a:xfrm>
        </p:spPr>
        <p:txBody>
          <a:bodyPr/>
          <a:lstStyle/>
          <a:p>
            <a:r>
              <a:rPr lang="en-US" dirty="0" err="1"/>
              <a:t>Ejemplos</a:t>
            </a:r>
            <a:r>
              <a:rPr lang="en-US" dirty="0"/>
              <a:t> de </a:t>
            </a:r>
            <a:r>
              <a:rPr lang="en-US" dirty="0" err="1"/>
              <a:t>mejores</a:t>
            </a:r>
            <a:r>
              <a:rPr lang="en-US" dirty="0"/>
              <a:t> </a:t>
            </a:r>
            <a:r>
              <a:rPr lang="en-US" dirty="0" err="1"/>
              <a:t>prácticas</a:t>
            </a:r>
            <a:endParaRPr lang="es-ES" dirty="0"/>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6067" r="50340" b="12738"/>
          <a:stretch/>
        </p:blipFill>
        <p:spPr>
          <a:xfrm>
            <a:off x="2761373" y="1640165"/>
            <a:ext cx="3069515" cy="471060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7874" t="6067" b="12738"/>
          <a:stretch/>
        </p:blipFill>
        <p:spPr>
          <a:xfrm>
            <a:off x="5678489" y="1640165"/>
            <a:ext cx="3221915" cy="4618395"/>
          </a:xfrm>
          <a:prstGeom prst="rect">
            <a:avLst/>
          </a:prstGeom>
        </p:spPr>
      </p:pic>
      <p:sp>
        <p:nvSpPr>
          <p:cNvPr id="7" name="Rectangle 6"/>
          <p:cNvSpPr/>
          <p:nvPr/>
        </p:nvSpPr>
        <p:spPr>
          <a:xfrm>
            <a:off x="3688079" y="4566901"/>
            <a:ext cx="1316867" cy="641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33" dirty="0">
                <a:solidFill>
                  <a:schemeClr val="tx1"/>
                </a:solidFill>
              </a:rPr>
              <a:t>20% declararon ser fumadores </a:t>
            </a:r>
          </a:p>
        </p:txBody>
      </p:sp>
      <p:sp>
        <p:nvSpPr>
          <p:cNvPr id="8" name="Rectangle 7"/>
          <p:cNvSpPr/>
          <p:nvPr/>
        </p:nvSpPr>
        <p:spPr>
          <a:xfrm>
            <a:off x="6504431" y="4683977"/>
            <a:ext cx="1417631" cy="7790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333" dirty="0">
                <a:solidFill>
                  <a:schemeClr val="tx1"/>
                </a:solidFill>
              </a:rPr>
              <a:t>33% declararon que eran fumadores</a:t>
            </a:r>
          </a:p>
        </p:txBody>
      </p:sp>
      <p:sp>
        <p:nvSpPr>
          <p:cNvPr id="9" name="Rectangle 8"/>
          <p:cNvSpPr/>
          <p:nvPr/>
        </p:nvSpPr>
        <p:spPr>
          <a:xfrm>
            <a:off x="3090803" y="1768064"/>
            <a:ext cx="2438400" cy="270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GRUPO A</a:t>
            </a:r>
          </a:p>
          <a:p>
            <a:pPr algn="ctr"/>
            <a:endParaRPr lang="es-ES" sz="2400" dirty="0">
              <a:solidFill>
                <a:schemeClr val="tx1"/>
              </a:solidFill>
            </a:endParaRPr>
          </a:p>
          <a:p>
            <a:pPr algn="ctr"/>
            <a:r>
              <a:rPr lang="es-ES" sz="1333" b="1" dirty="0">
                <a:solidFill>
                  <a:schemeClr val="tx1"/>
                </a:solidFill>
              </a:rPr>
              <a:t>Pregunta original:</a:t>
            </a:r>
          </a:p>
          <a:p>
            <a:pPr algn="ctr"/>
            <a:r>
              <a:rPr lang="es-ES" sz="1333" dirty="0">
                <a:solidFill>
                  <a:schemeClr val="tx1"/>
                </a:solidFill>
              </a:rPr>
              <a:t>¿Ha fumado en los últimos 12 meses?</a:t>
            </a:r>
          </a:p>
          <a:p>
            <a:pPr algn="ctr"/>
            <a:endParaRPr lang="es-ES" sz="1333" dirty="0">
              <a:solidFill>
                <a:schemeClr val="tx1"/>
              </a:solidFill>
            </a:endParaRPr>
          </a:p>
          <a:p>
            <a:pPr marL="228594" indent="-228594">
              <a:buFont typeface="Wingdings" panose="05000000000000000000" pitchFamily="2" charset="2"/>
              <a:buChar char="q"/>
            </a:pPr>
            <a:r>
              <a:rPr lang="es-ES" sz="1333" dirty="0">
                <a:solidFill>
                  <a:schemeClr val="tx1"/>
                </a:solidFill>
              </a:rPr>
              <a:t>Si</a:t>
            </a:r>
          </a:p>
          <a:p>
            <a:pPr marL="228594" indent="-228594">
              <a:buFont typeface="Wingdings" panose="05000000000000000000" pitchFamily="2" charset="2"/>
              <a:buChar char="q"/>
            </a:pPr>
            <a:r>
              <a:rPr lang="es-ES" sz="1333" dirty="0">
                <a:solidFill>
                  <a:schemeClr val="tx1"/>
                </a:solidFill>
              </a:rPr>
              <a:t>No</a:t>
            </a:r>
          </a:p>
          <a:p>
            <a:pPr marL="228594" indent="-228594">
              <a:buFont typeface="Wingdings" panose="05000000000000000000" pitchFamily="2" charset="2"/>
              <a:buChar char="q"/>
            </a:pPr>
            <a:endParaRPr lang="es-ES" sz="1333" dirty="0">
              <a:solidFill>
                <a:schemeClr val="tx1"/>
              </a:solidFill>
            </a:endParaRPr>
          </a:p>
          <a:p>
            <a:pPr marL="228594" indent="-228594">
              <a:buFont typeface="Wingdings" panose="05000000000000000000" pitchFamily="2" charset="2"/>
              <a:buChar char="q"/>
            </a:pPr>
            <a:endParaRPr lang="es-ES" sz="1333" dirty="0">
              <a:solidFill>
                <a:schemeClr val="tx1"/>
              </a:solidFill>
            </a:endParaRPr>
          </a:p>
          <a:p>
            <a:endParaRPr lang="es-ES" sz="1333" dirty="0">
              <a:solidFill>
                <a:schemeClr val="tx1"/>
              </a:solidFill>
            </a:endParaRPr>
          </a:p>
          <a:p>
            <a:endParaRPr lang="en-US" sz="1333" dirty="0">
              <a:solidFill>
                <a:schemeClr val="tx1"/>
              </a:solidFill>
            </a:endParaRPr>
          </a:p>
        </p:txBody>
      </p:sp>
      <p:sp>
        <p:nvSpPr>
          <p:cNvPr id="12" name="Footer Placeholder 4">
            <a:extLst>
              <a:ext uri="{FF2B5EF4-FFF2-40B4-BE49-F238E27FC236}">
                <a16:creationId xmlns:a16="http://schemas.microsoft.com/office/drawing/2014/main" id="{48CEC902-1FF6-4889-A4AD-2E0AD9A9EA42}"/>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6" name="Rectangle 5"/>
          <p:cNvSpPr/>
          <p:nvPr/>
        </p:nvSpPr>
        <p:spPr>
          <a:xfrm>
            <a:off x="6096000" y="1768064"/>
            <a:ext cx="2466145" cy="2922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GRUPO B</a:t>
            </a:r>
          </a:p>
          <a:p>
            <a:pPr algn="ctr"/>
            <a:endParaRPr lang="es-ES" sz="2400" dirty="0">
              <a:solidFill>
                <a:schemeClr val="tx1"/>
              </a:solidFill>
            </a:endParaRPr>
          </a:p>
          <a:p>
            <a:pPr algn="ctr"/>
            <a:r>
              <a:rPr lang="es-ES" sz="1333" b="1" dirty="0">
                <a:solidFill>
                  <a:schemeClr val="tx1"/>
                </a:solidFill>
              </a:rPr>
              <a:t>Pregunta revisada:</a:t>
            </a:r>
          </a:p>
          <a:p>
            <a:pPr algn="ctr"/>
            <a:r>
              <a:rPr lang="es-ES" sz="1333" dirty="0">
                <a:solidFill>
                  <a:schemeClr val="tx1"/>
                </a:solidFill>
              </a:rPr>
              <a:t>¿Por favor confirme cuántos cigarros al día fuma usted?</a:t>
            </a:r>
          </a:p>
          <a:p>
            <a:pPr algn="ctr"/>
            <a:endParaRPr lang="es-ES" sz="1333" dirty="0">
              <a:solidFill>
                <a:schemeClr val="tx1"/>
              </a:solidFill>
            </a:endParaRPr>
          </a:p>
          <a:p>
            <a:pPr marL="228594" indent="-228594">
              <a:buFont typeface="Wingdings" panose="05000000000000000000" pitchFamily="2" charset="2"/>
              <a:buChar char="q"/>
            </a:pPr>
            <a:r>
              <a:rPr lang="es-ES" sz="1333" dirty="0">
                <a:solidFill>
                  <a:schemeClr val="tx1"/>
                </a:solidFill>
              </a:rPr>
              <a:t>Más de 30</a:t>
            </a:r>
          </a:p>
          <a:p>
            <a:pPr marL="228594" indent="-228594">
              <a:buFont typeface="Wingdings" panose="05000000000000000000" pitchFamily="2" charset="2"/>
              <a:buChar char="q"/>
            </a:pPr>
            <a:r>
              <a:rPr lang="es-ES" sz="1333" dirty="0">
                <a:solidFill>
                  <a:schemeClr val="tx1"/>
                </a:solidFill>
              </a:rPr>
              <a:t>21-30</a:t>
            </a:r>
          </a:p>
          <a:p>
            <a:pPr marL="228594" indent="-228594">
              <a:buFont typeface="Wingdings" panose="05000000000000000000" pitchFamily="2" charset="2"/>
              <a:buChar char="q"/>
            </a:pPr>
            <a:r>
              <a:rPr lang="es-ES" sz="1333" dirty="0">
                <a:solidFill>
                  <a:schemeClr val="tx1"/>
                </a:solidFill>
              </a:rPr>
              <a:t>10-20</a:t>
            </a:r>
          </a:p>
          <a:p>
            <a:pPr marL="228594" indent="-228594">
              <a:buFont typeface="Wingdings" panose="05000000000000000000" pitchFamily="2" charset="2"/>
              <a:buChar char="q"/>
            </a:pPr>
            <a:r>
              <a:rPr lang="es-ES" sz="1333" dirty="0">
                <a:solidFill>
                  <a:schemeClr val="tx1"/>
                </a:solidFill>
              </a:rPr>
              <a:t>Menos de 10</a:t>
            </a:r>
          </a:p>
          <a:p>
            <a:pPr marL="228594" indent="-228594">
              <a:buFont typeface="Wingdings" panose="05000000000000000000" pitchFamily="2" charset="2"/>
              <a:buChar char="q"/>
            </a:pPr>
            <a:r>
              <a:rPr lang="es-ES" sz="1333" dirty="0">
                <a:solidFill>
                  <a:schemeClr val="tx1"/>
                </a:solidFill>
              </a:rPr>
              <a:t>Ninguno en los últimos 12 meses</a:t>
            </a:r>
          </a:p>
          <a:p>
            <a:pPr marL="228594" indent="-228594">
              <a:buFont typeface="Wingdings" panose="05000000000000000000" pitchFamily="2" charset="2"/>
              <a:buChar char="q"/>
            </a:pPr>
            <a:r>
              <a:rPr lang="es-ES" sz="1333" dirty="0">
                <a:solidFill>
                  <a:schemeClr val="tx1"/>
                </a:solidFill>
              </a:rPr>
              <a:t>Nunca</a:t>
            </a:r>
            <a:endParaRPr lang="en-US" sz="1333" dirty="0">
              <a:solidFill>
                <a:schemeClr val="tx1"/>
              </a:solidFill>
            </a:endParaRPr>
          </a:p>
        </p:txBody>
      </p:sp>
      <p:sp>
        <p:nvSpPr>
          <p:cNvPr id="10" name="Title 2">
            <a:extLst>
              <a:ext uri="{FF2B5EF4-FFF2-40B4-BE49-F238E27FC236}">
                <a16:creationId xmlns:a16="http://schemas.microsoft.com/office/drawing/2014/main" id="{78DCDB32-1CD1-4B98-9C43-6696E0CDBBB9}"/>
              </a:ext>
            </a:extLst>
          </p:cNvPr>
          <p:cNvSpPr txBox="1">
            <a:spLocks/>
          </p:cNvSpPr>
          <p:nvPr/>
        </p:nvSpPr>
        <p:spPr bwMode="gray">
          <a:xfrm>
            <a:off x="1211742" y="142102"/>
            <a:ext cx="9413586" cy="473074"/>
          </a:xfrm>
          <a:prstGeom prst="rect">
            <a:avLst/>
          </a:prstGeom>
        </p:spPr>
        <p:txBody>
          <a:bodyPr vert="horz" lIns="0" tIns="45720" rIns="91440" bIns="45720" rtlCol="0" anchor="b" anchorCtr="0">
            <a:noAutofit/>
          </a:bodyPr>
          <a:lstStyle>
            <a:lvl1pPr algn="l" defTabSz="914400" rtl="0" eaLnBrk="1" latinLnBrk="0" hangingPunct="1">
              <a:lnSpc>
                <a:spcPct val="90000"/>
              </a:lnSpc>
              <a:spcBef>
                <a:spcPct val="0"/>
              </a:spcBef>
              <a:buNone/>
              <a:defRPr sz="3000" b="0" kern="1200">
                <a:solidFill>
                  <a:srgbClr val="E31B23"/>
                </a:solidFill>
                <a:latin typeface="Arial" panose="020B0604020202020204" pitchFamily="34" charset="0"/>
                <a:ea typeface="+mj-ea"/>
                <a:cs typeface="Arial" panose="020B0604020202020204" pitchFamily="34" charset="0"/>
              </a:defRPr>
            </a:lvl1pPr>
          </a:lstStyle>
          <a:p>
            <a:pPr algn="ctr"/>
            <a:r>
              <a:rPr lang="en-US" sz="2800" dirty="0">
                <a:latin typeface="Arial" charset="0"/>
                <a:cs typeface="Arial" charset="0"/>
              </a:rPr>
              <a:t>C) </a:t>
            </a:r>
            <a:r>
              <a:rPr lang="en-US" sz="2800" dirty="0" err="1">
                <a:latin typeface="Arial" charset="0"/>
                <a:cs typeface="Arial" charset="0"/>
              </a:rPr>
              <a:t>Interés</a:t>
            </a:r>
            <a:r>
              <a:rPr lang="en-US" sz="2800" dirty="0">
                <a:latin typeface="Arial" charset="0"/>
                <a:cs typeface="Arial" charset="0"/>
              </a:rPr>
              <a:t> </a:t>
            </a:r>
            <a:r>
              <a:rPr lang="en-US" sz="2800" dirty="0" err="1">
                <a:latin typeface="Arial" charset="0"/>
                <a:cs typeface="Arial" charset="0"/>
              </a:rPr>
              <a:t>en</a:t>
            </a:r>
            <a:r>
              <a:rPr lang="en-US" sz="2800" dirty="0">
                <a:latin typeface="Arial" charset="0"/>
                <a:cs typeface="Arial" charset="0"/>
              </a:rPr>
              <a:t> la </a:t>
            </a:r>
            <a:r>
              <a:rPr lang="en-US" sz="2800" dirty="0" err="1">
                <a:latin typeface="Arial" charset="0"/>
                <a:cs typeface="Arial" charset="0"/>
              </a:rPr>
              <a:t>Economía</a:t>
            </a:r>
            <a:r>
              <a:rPr lang="en-US" sz="2800" dirty="0">
                <a:latin typeface="Arial" charset="0"/>
                <a:cs typeface="Arial" charset="0"/>
              </a:rPr>
              <a:t> del </a:t>
            </a:r>
            <a:r>
              <a:rPr lang="en-US" sz="2800" dirty="0" err="1">
                <a:latin typeface="Arial" charset="0"/>
                <a:cs typeface="Arial" charset="0"/>
              </a:rPr>
              <a:t>Comportamiento</a:t>
            </a:r>
            <a:endParaRPr lang="en-US" sz="2800" dirty="0">
              <a:latin typeface="Arial" charset="0"/>
              <a:cs typeface="Arial" charset="0"/>
            </a:endParaRPr>
          </a:p>
        </p:txBody>
      </p:sp>
      <p:sp>
        <p:nvSpPr>
          <p:cNvPr id="11" name="Slide Number Placeholder 5">
            <a:extLst>
              <a:ext uri="{FF2B5EF4-FFF2-40B4-BE49-F238E27FC236}">
                <a16:creationId xmlns:a16="http://schemas.microsoft.com/office/drawing/2014/main" id="{646A8FB6-DF05-4C12-AAD4-01F45C8F17F9}"/>
              </a:ext>
            </a:extLst>
          </p:cNvPr>
          <p:cNvSpPr txBox="1">
            <a:spLocks/>
          </p:cNvSpPr>
          <p:nvPr/>
        </p:nvSpPr>
        <p:spPr>
          <a:xfrm>
            <a:off x="0" y="627965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44</a:t>
            </a:fld>
            <a:endParaRPr lang="en-US" sz="1000" b="1" dirty="0">
              <a:solidFill>
                <a:schemeClr val="tx1">
                  <a:tint val="75000"/>
                </a:schemeClr>
              </a:solidFill>
            </a:endParaRPr>
          </a:p>
        </p:txBody>
      </p:sp>
    </p:spTree>
    <p:extLst>
      <p:ext uri="{BB962C8B-B14F-4D97-AF65-F5344CB8AC3E}">
        <p14:creationId xmlns:p14="http://schemas.microsoft.com/office/powerpoint/2010/main" val="1624787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DFDC2A66-2DB3-0046-A9A4-1A0B74BCFE2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a:stretch/>
        </p:blipFill>
        <p:spPr>
          <a:xfrm>
            <a:off x="1589" y="1"/>
            <a:ext cx="12188824" cy="6837364"/>
          </a:xfrm>
        </p:spPr>
      </p:pic>
      <p:sp>
        <p:nvSpPr>
          <p:cNvPr id="7" name="Freeform 5">
            <a:extLst>
              <a:ext uri="{FF2B5EF4-FFF2-40B4-BE49-F238E27FC236}">
                <a16:creationId xmlns:a16="http://schemas.microsoft.com/office/drawing/2014/main" id="{595858C9-F9E9-F54D-9AEF-4B4B1EAAF6C9}"/>
              </a:ext>
            </a:extLst>
          </p:cNvPr>
          <p:cNvSpPr>
            <a:spLocks noEditPoints="1"/>
          </p:cNvSpPr>
          <p:nvPr/>
        </p:nvSpPr>
        <p:spPr bwMode="gray">
          <a:xfrm>
            <a:off x="896076" y="6069272"/>
            <a:ext cx="1311101" cy="471715"/>
          </a:xfrm>
          <a:custGeom>
            <a:avLst/>
            <a:gdLst>
              <a:gd name="T0" fmla="*/ 2400 w 2814"/>
              <a:gd name="T1" fmla="*/ 18 h 1010"/>
              <a:gd name="T2" fmla="*/ 2124 w 2814"/>
              <a:gd name="T3" fmla="*/ 18 h 1010"/>
              <a:gd name="T4" fmla="*/ 1799 w 2814"/>
              <a:gd name="T5" fmla="*/ 783 h 1010"/>
              <a:gd name="T6" fmla="*/ 1799 w 2814"/>
              <a:gd name="T7" fmla="*/ 414 h 1010"/>
              <a:gd name="T8" fmla="*/ 1273 w 2814"/>
              <a:gd name="T9" fmla="*/ 414 h 1010"/>
              <a:gd name="T10" fmla="*/ 1273 w 2814"/>
              <a:gd name="T11" fmla="*/ 630 h 1010"/>
              <a:gd name="T12" fmla="*/ 1536 w 2814"/>
              <a:gd name="T13" fmla="*/ 630 h 1010"/>
              <a:gd name="T14" fmla="*/ 1309 w 2814"/>
              <a:gd name="T15" fmla="*/ 764 h 1010"/>
              <a:gd name="T16" fmla="*/ 1050 w 2814"/>
              <a:gd name="T17" fmla="*/ 504 h 1010"/>
              <a:gd name="T18" fmla="*/ 1309 w 2814"/>
              <a:gd name="T19" fmla="*/ 245 h 1010"/>
              <a:gd name="T20" fmla="*/ 1521 w 2814"/>
              <a:gd name="T21" fmla="*/ 355 h 1010"/>
              <a:gd name="T22" fmla="*/ 1679 w 2814"/>
              <a:gd name="T23" fmla="*/ 163 h 1010"/>
              <a:gd name="T24" fmla="*/ 1309 w 2814"/>
              <a:gd name="T25" fmla="*/ 0 h 1010"/>
              <a:gd name="T26" fmla="*/ 857 w 2814"/>
              <a:gd name="T27" fmla="*/ 282 h 1010"/>
              <a:gd name="T28" fmla="*/ 776 w 2814"/>
              <a:gd name="T29" fmla="*/ 126 h 1010"/>
              <a:gd name="T30" fmla="*/ 461 w 2814"/>
              <a:gd name="T31" fmla="*/ 20 h 1010"/>
              <a:gd name="T32" fmla="*/ 0 w 2814"/>
              <a:gd name="T33" fmla="*/ 20 h 1010"/>
              <a:gd name="T34" fmla="*/ 0 w 2814"/>
              <a:gd name="T35" fmla="*/ 990 h 1010"/>
              <a:gd name="T36" fmla="*/ 287 w 2814"/>
              <a:gd name="T37" fmla="*/ 990 h 1010"/>
              <a:gd name="T38" fmla="*/ 287 w 2814"/>
              <a:gd name="T39" fmla="*/ 678 h 1010"/>
              <a:gd name="T40" fmla="*/ 585 w 2814"/>
              <a:gd name="T41" fmla="*/ 990 h 1010"/>
              <a:gd name="T42" fmla="*/ 935 w 2814"/>
              <a:gd name="T43" fmla="*/ 990 h 1010"/>
              <a:gd name="T44" fmla="*/ 646 w 2814"/>
              <a:gd name="T45" fmla="*/ 688 h 1010"/>
              <a:gd name="T46" fmla="*/ 776 w 2814"/>
              <a:gd name="T47" fmla="*/ 612 h 1010"/>
              <a:gd name="T48" fmla="*/ 810 w 2814"/>
              <a:gd name="T49" fmla="*/ 572 h 1010"/>
              <a:gd name="T50" fmla="*/ 1309 w 2814"/>
              <a:gd name="T51" fmla="*/ 1010 h 1010"/>
              <a:gd name="T52" fmla="*/ 1583 w 2814"/>
              <a:gd name="T53" fmla="*/ 928 h 1010"/>
              <a:gd name="T54" fmla="*/ 1583 w 2814"/>
              <a:gd name="T55" fmla="*/ 990 h 1010"/>
              <a:gd name="T56" fmla="*/ 2021 w 2814"/>
              <a:gd name="T57" fmla="*/ 990 h 1010"/>
              <a:gd name="T58" fmla="*/ 2081 w 2814"/>
              <a:gd name="T59" fmla="*/ 848 h 1010"/>
              <a:gd name="T60" fmla="*/ 2443 w 2814"/>
              <a:gd name="T61" fmla="*/ 848 h 1010"/>
              <a:gd name="T62" fmla="*/ 2504 w 2814"/>
              <a:gd name="T63" fmla="*/ 990 h 1010"/>
              <a:gd name="T64" fmla="*/ 2814 w 2814"/>
              <a:gd name="T65" fmla="*/ 990 h 1010"/>
              <a:gd name="T66" fmla="*/ 2400 w 2814"/>
              <a:gd name="T67" fmla="*/ 18 h 1010"/>
              <a:gd name="T68" fmla="*/ 574 w 2814"/>
              <a:gd name="T69" fmla="*/ 365 h 1010"/>
              <a:gd name="T70" fmla="*/ 447 w 2814"/>
              <a:gd name="T71" fmla="*/ 463 h 1010"/>
              <a:gd name="T72" fmla="*/ 287 w 2814"/>
              <a:gd name="T73" fmla="*/ 463 h 1010"/>
              <a:gd name="T74" fmla="*/ 287 w 2814"/>
              <a:gd name="T75" fmla="*/ 264 h 1010"/>
              <a:gd name="T76" fmla="*/ 446 w 2814"/>
              <a:gd name="T77" fmla="*/ 264 h 1010"/>
              <a:gd name="T78" fmla="*/ 574 w 2814"/>
              <a:gd name="T79" fmla="*/ 362 h 1010"/>
              <a:gd name="T80" fmla="*/ 574 w 2814"/>
              <a:gd name="T81" fmla="*/ 365 h 1010"/>
              <a:gd name="T82" fmla="*/ 2166 w 2814"/>
              <a:gd name="T83" fmla="*/ 629 h 1010"/>
              <a:gd name="T84" fmla="*/ 2262 w 2814"/>
              <a:gd name="T85" fmla="*/ 386 h 1010"/>
              <a:gd name="T86" fmla="*/ 2361 w 2814"/>
              <a:gd name="T87" fmla="*/ 629 h 1010"/>
              <a:gd name="T88" fmla="*/ 2166 w 2814"/>
              <a:gd name="T89" fmla="*/ 629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14" h="1010">
                <a:moveTo>
                  <a:pt x="2400" y="18"/>
                </a:moveTo>
                <a:cubicBezTo>
                  <a:pt x="2124" y="18"/>
                  <a:pt x="2124" y="18"/>
                  <a:pt x="2124" y="18"/>
                </a:cubicBezTo>
                <a:cubicBezTo>
                  <a:pt x="1799" y="783"/>
                  <a:pt x="1799" y="783"/>
                  <a:pt x="1799" y="783"/>
                </a:cubicBezTo>
                <a:cubicBezTo>
                  <a:pt x="1799" y="414"/>
                  <a:pt x="1799" y="414"/>
                  <a:pt x="1799" y="414"/>
                </a:cubicBezTo>
                <a:cubicBezTo>
                  <a:pt x="1273" y="414"/>
                  <a:pt x="1273" y="414"/>
                  <a:pt x="1273" y="414"/>
                </a:cubicBezTo>
                <a:cubicBezTo>
                  <a:pt x="1273" y="630"/>
                  <a:pt x="1273" y="630"/>
                  <a:pt x="1273" y="630"/>
                </a:cubicBezTo>
                <a:cubicBezTo>
                  <a:pt x="1536" y="630"/>
                  <a:pt x="1536" y="630"/>
                  <a:pt x="1536" y="630"/>
                </a:cubicBezTo>
                <a:cubicBezTo>
                  <a:pt x="1492" y="710"/>
                  <a:pt x="1407" y="764"/>
                  <a:pt x="1309" y="764"/>
                </a:cubicBezTo>
                <a:cubicBezTo>
                  <a:pt x="1166" y="764"/>
                  <a:pt x="1050" y="648"/>
                  <a:pt x="1050" y="504"/>
                </a:cubicBezTo>
                <a:cubicBezTo>
                  <a:pt x="1050" y="361"/>
                  <a:pt x="1166" y="245"/>
                  <a:pt x="1309" y="245"/>
                </a:cubicBezTo>
                <a:cubicBezTo>
                  <a:pt x="1396" y="245"/>
                  <a:pt x="1474" y="289"/>
                  <a:pt x="1521" y="355"/>
                </a:cubicBezTo>
                <a:cubicBezTo>
                  <a:pt x="1679" y="163"/>
                  <a:pt x="1679" y="163"/>
                  <a:pt x="1679" y="163"/>
                </a:cubicBezTo>
                <a:cubicBezTo>
                  <a:pt x="1587" y="63"/>
                  <a:pt x="1455" y="0"/>
                  <a:pt x="1309" y="0"/>
                </a:cubicBezTo>
                <a:cubicBezTo>
                  <a:pt x="1110" y="0"/>
                  <a:pt x="939" y="115"/>
                  <a:pt x="857" y="282"/>
                </a:cubicBezTo>
                <a:cubicBezTo>
                  <a:pt x="845" y="220"/>
                  <a:pt x="818" y="168"/>
                  <a:pt x="776" y="126"/>
                </a:cubicBezTo>
                <a:cubicBezTo>
                  <a:pt x="707" y="56"/>
                  <a:pt x="601" y="21"/>
                  <a:pt x="461" y="20"/>
                </a:cubicBezTo>
                <a:cubicBezTo>
                  <a:pt x="0" y="20"/>
                  <a:pt x="0" y="20"/>
                  <a:pt x="0" y="20"/>
                </a:cubicBezTo>
                <a:cubicBezTo>
                  <a:pt x="0" y="990"/>
                  <a:pt x="0" y="990"/>
                  <a:pt x="0" y="990"/>
                </a:cubicBezTo>
                <a:cubicBezTo>
                  <a:pt x="287" y="990"/>
                  <a:pt x="287" y="990"/>
                  <a:pt x="287" y="990"/>
                </a:cubicBezTo>
                <a:cubicBezTo>
                  <a:pt x="287" y="678"/>
                  <a:pt x="287" y="678"/>
                  <a:pt x="287" y="678"/>
                </a:cubicBezTo>
                <a:cubicBezTo>
                  <a:pt x="585" y="990"/>
                  <a:pt x="585" y="990"/>
                  <a:pt x="585" y="990"/>
                </a:cubicBezTo>
                <a:cubicBezTo>
                  <a:pt x="935" y="990"/>
                  <a:pt x="935" y="990"/>
                  <a:pt x="935" y="990"/>
                </a:cubicBezTo>
                <a:cubicBezTo>
                  <a:pt x="646" y="688"/>
                  <a:pt x="646" y="688"/>
                  <a:pt x="646" y="688"/>
                </a:cubicBezTo>
                <a:cubicBezTo>
                  <a:pt x="695" y="670"/>
                  <a:pt x="743" y="645"/>
                  <a:pt x="776" y="612"/>
                </a:cubicBezTo>
                <a:cubicBezTo>
                  <a:pt x="788" y="599"/>
                  <a:pt x="800" y="586"/>
                  <a:pt x="810" y="572"/>
                </a:cubicBezTo>
                <a:cubicBezTo>
                  <a:pt x="842" y="819"/>
                  <a:pt x="1053" y="1010"/>
                  <a:pt x="1309" y="1010"/>
                </a:cubicBezTo>
                <a:cubicBezTo>
                  <a:pt x="1410" y="1010"/>
                  <a:pt x="1504" y="980"/>
                  <a:pt x="1583" y="928"/>
                </a:cubicBezTo>
                <a:cubicBezTo>
                  <a:pt x="1583" y="990"/>
                  <a:pt x="1583" y="990"/>
                  <a:pt x="1583" y="990"/>
                </a:cubicBezTo>
                <a:cubicBezTo>
                  <a:pt x="2021" y="990"/>
                  <a:pt x="2021" y="990"/>
                  <a:pt x="2021" y="990"/>
                </a:cubicBezTo>
                <a:cubicBezTo>
                  <a:pt x="2081" y="848"/>
                  <a:pt x="2081" y="848"/>
                  <a:pt x="2081" y="848"/>
                </a:cubicBezTo>
                <a:cubicBezTo>
                  <a:pt x="2443" y="848"/>
                  <a:pt x="2443" y="848"/>
                  <a:pt x="2443" y="848"/>
                </a:cubicBezTo>
                <a:cubicBezTo>
                  <a:pt x="2504" y="990"/>
                  <a:pt x="2504" y="990"/>
                  <a:pt x="2504" y="990"/>
                </a:cubicBezTo>
                <a:cubicBezTo>
                  <a:pt x="2814" y="990"/>
                  <a:pt x="2814" y="990"/>
                  <a:pt x="2814" y="990"/>
                </a:cubicBezTo>
                <a:lnTo>
                  <a:pt x="2400" y="18"/>
                </a:lnTo>
                <a:close/>
                <a:moveTo>
                  <a:pt x="574" y="365"/>
                </a:moveTo>
                <a:cubicBezTo>
                  <a:pt x="574" y="427"/>
                  <a:pt x="528" y="463"/>
                  <a:pt x="447" y="463"/>
                </a:cubicBezTo>
                <a:cubicBezTo>
                  <a:pt x="287" y="463"/>
                  <a:pt x="287" y="463"/>
                  <a:pt x="287" y="463"/>
                </a:cubicBezTo>
                <a:cubicBezTo>
                  <a:pt x="287" y="264"/>
                  <a:pt x="287" y="264"/>
                  <a:pt x="287" y="264"/>
                </a:cubicBezTo>
                <a:cubicBezTo>
                  <a:pt x="446" y="264"/>
                  <a:pt x="446" y="264"/>
                  <a:pt x="446" y="264"/>
                </a:cubicBezTo>
                <a:cubicBezTo>
                  <a:pt x="504" y="264"/>
                  <a:pt x="574" y="281"/>
                  <a:pt x="574" y="362"/>
                </a:cubicBezTo>
                <a:lnTo>
                  <a:pt x="574" y="365"/>
                </a:lnTo>
                <a:close/>
                <a:moveTo>
                  <a:pt x="2166" y="629"/>
                </a:moveTo>
                <a:cubicBezTo>
                  <a:pt x="2262" y="386"/>
                  <a:pt x="2262" y="386"/>
                  <a:pt x="2262" y="386"/>
                </a:cubicBezTo>
                <a:cubicBezTo>
                  <a:pt x="2361" y="629"/>
                  <a:pt x="2361" y="629"/>
                  <a:pt x="2361" y="629"/>
                </a:cubicBezTo>
                <a:lnTo>
                  <a:pt x="2166" y="629"/>
                </a:lnTo>
                <a:close/>
              </a:path>
            </a:pathLst>
          </a:custGeom>
          <a:solidFill>
            <a:schemeClr val="bg1"/>
          </a:solidFill>
          <a:ln>
            <a:noFill/>
          </a:ln>
        </p:spPr>
        <p:txBody>
          <a:bodyPr vert="horz" wrap="square" lIns="91424" tIns="45712" rIns="91424" bIns="45712" numCol="1" anchor="t" anchorCtr="0" compatLnSpc="1">
            <a:prstTxWarp prst="textNoShape">
              <a:avLst/>
            </a:prstTxWarp>
          </a:bodyPr>
          <a:lstStyle/>
          <a:p>
            <a:endParaRPr lang="en-US" sz="1400">
              <a:solidFill>
                <a:schemeClr val="bg1"/>
              </a:solidFill>
            </a:endParaRPr>
          </a:p>
        </p:txBody>
      </p:sp>
      <p:sp>
        <p:nvSpPr>
          <p:cNvPr id="8" name="Title 1">
            <a:extLst>
              <a:ext uri="{FF2B5EF4-FFF2-40B4-BE49-F238E27FC236}">
                <a16:creationId xmlns:a16="http://schemas.microsoft.com/office/drawing/2014/main" id="{5C22D9F0-061C-634C-AA2C-098643386584}"/>
              </a:ext>
            </a:extLst>
          </p:cNvPr>
          <p:cNvSpPr txBox="1">
            <a:spLocks/>
          </p:cNvSpPr>
          <p:nvPr/>
        </p:nvSpPr>
        <p:spPr bwMode="gray">
          <a:xfrm>
            <a:off x="607902" y="257353"/>
            <a:ext cx="6626900" cy="1380744"/>
          </a:xfrm>
          <a:prstGeom prst="rect">
            <a:avLst/>
          </a:prstGeom>
        </p:spPr>
        <p:txBody>
          <a:bodyPr vert="horz" lIns="0" tIns="0" rIns="0" bIns="0" rtlCol="0" anchor="ctr" anchorCtr="0">
            <a:noAutofit/>
          </a:bodyPr>
          <a:lstStyle>
            <a:lvl1pPr algn="l" defTabSz="914240" rtl="0" eaLnBrk="1" latinLnBrk="0" hangingPunct="1">
              <a:lnSpc>
                <a:spcPct val="90000"/>
              </a:lnSpc>
              <a:spcBef>
                <a:spcPts val="600"/>
              </a:spcBef>
              <a:buNone/>
              <a:defRPr sz="3200" b="1" kern="1200">
                <a:solidFill>
                  <a:schemeClr val="bg1"/>
                </a:solidFill>
                <a:latin typeface="+mj-lt"/>
                <a:ea typeface="+mj-ea"/>
                <a:cs typeface="+mj-cs"/>
              </a:defRPr>
            </a:lvl1pPr>
          </a:lstStyle>
          <a:p>
            <a:endParaRPr lang="en-US" sz="3600" dirty="0"/>
          </a:p>
          <a:p>
            <a:r>
              <a:rPr lang="en-US" sz="4800" dirty="0"/>
              <a:t>Matt Battersby</a:t>
            </a:r>
          </a:p>
          <a:p>
            <a:r>
              <a:rPr lang="es-ES" sz="3733" i="1" dirty="0"/>
              <a:t>Reino Unido </a:t>
            </a:r>
            <a:r>
              <a:rPr lang="en-US" sz="3733" i="1" dirty="0"/>
              <a:t>/ Chief Behavioural Scientist, RGA</a:t>
            </a:r>
          </a:p>
        </p:txBody>
      </p:sp>
      <p:sp>
        <p:nvSpPr>
          <p:cNvPr id="5" name="Slide Number Placeholder 5">
            <a:extLst>
              <a:ext uri="{FF2B5EF4-FFF2-40B4-BE49-F238E27FC236}">
                <a16:creationId xmlns:a16="http://schemas.microsoft.com/office/drawing/2014/main" id="{9D18D309-661F-4A1E-8188-831B4857F483}"/>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bg1"/>
                </a:solidFill>
              </a:rPr>
              <a:pPr/>
              <a:t>45</a:t>
            </a:fld>
            <a:endParaRPr lang="en-US" sz="1000" b="1" dirty="0">
              <a:solidFill>
                <a:schemeClr val="bg1"/>
              </a:solidFill>
            </a:endParaRPr>
          </a:p>
        </p:txBody>
      </p:sp>
    </p:spTree>
    <p:extLst>
      <p:ext uri="{BB962C8B-B14F-4D97-AF65-F5344CB8AC3E}">
        <p14:creationId xmlns:p14="http://schemas.microsoft.com/office/powerpoint/2010/main" val="823102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778" y="825609"/>
            <a:ext cx="11694160" cy="5832366"/>
          </a:xfrm>
          <a:prstGeom prst="rect">
            <a:avLst/>
          </a:prstGeom>
          <a:noFill/>
        </p:spPr>
        <p:txBody>
          <a:bodyPr wrap="square">
            <a:spAutoFit/>
          </a:bodyPr>
          <a:lstStyle/>
          <a:p>
            <a:pPr>
              <a:spcBef>
                <a:spcPts val="600"/>
              </a:spcBef>
              <a:buClr>
                <a:schemeClr val="accent6">
                  <a:lumMod val="75000"/>
                </a:schemeClr>
              </a:buClr>
              <a:defRPr/>
            </a:pPr>
            <a:r>
              <a:rPr lang="es-MX" sz="2600" b="1" dirty="0">
                <a:latin typeface="+mj-lt"/>
                <a:ea typeface="+mj-ea"/>
                <a:cs typeface="+mj-cs"/>
              </a:rPr>
              <a:t>Experiencia del cliente, debe encontrarse en el Centro de la Escena (Transformar su negocio):</a:t>
            </a:r>
          </a:p>
          <a:p>
            <a:pPr marL="900113" indent="-457200">
              <a:spcBef>
                <a:spcPts val="600"/>
              </a:spcBef>
              <a:buClr>
                <a:srgbClr val="C00000"/>
              </a:buClr>
              <a:buFont typeface="Wingdings" panose="05000000000000000000" pitchFamily="2" charset="2"/>
              <a:buChar char="§"/>
              <a:defRPr/>
            </a:pPr>
            <a:r>
              <a:rPr lang="es-MX" sz="2600" dirty="0"/>
              <a:t>Alianza a lo largo del viaje del seguro con el cliente, elevando la satisfacción de los empleados. </a:t>
            </a:r>
          </a:p>
          <a:p>
            <a:pPr marL="900113" indent="-457200">
              <a:spcBef>
                <a:spcPts val="600"/>
              </a:spcBef>
              <a:buClr>
                <a:srgbClr val="C00000"/>
              </a:buClr>
              <a:buFont typeface="Wingdings" panose="05000000000000000000" pitchFamily="2" charset="2"/>
              <a:buChar char="§"/>
              <a:defRPr/>
            </a:pPr>
            <a:r>
              <a:rPr lang="es-MX" sz="2600" dirty="0"/>
              <a:t>Premiar estilos de </a:t>
            </a:r>
            <a:r>
              <a:rPr lang="es-MX" sz="2600" b="1" u="sng" dirty="0"/>
              <a:t>vida saludable; Guiar</a:t>
            </a:r>
            <a:r>
              <a:rPr lang="es-MX" sz="2600" dirty="0"/>
              <a:t> a nuestros clientes a mejorar su salud</a:t>
            </a:r>
          </a:p>
          <a:p>
            <a:pPr marL="900113" indent="-457200">
              <a:spcBef>
                <a:spcPts val="600"/>
              </a:spcBef>
              <a:buClr>
                <a:srgbClr val="C00000"/>
              </a:buClr>
              <a:buFont typeface="Wingdings" panose="05000000000000000000" pitchFamily="2" charset="2"/>
              <a:buChar char="§"/>
              <a:defRPr/>
            </a:pPr>
            <a:r>
              <a:rPr lang="es-MX" sz="2600" dirty="0"/>
              <a:t>Volverse </a:t>
            </a:r>
            <a:r>
              <a:rPr lang="es-MX" sz="2600" b="1" u="sng" dirty="0"/>
              <a:t>indispensables</a:t>
            </a:r>
            <a:r>
              <a:rPr lang="es-MX" sz="2600" dirty="0"/>
              <a:t> para ellos y no únicamente enfocados a que compren el seguro.</a:t>
            </a:r>
          </a:p>
          <a:p>
            <a:pPr marL="900113" indent="-457200">
              <a:spcBef>
                <a:spcPts val="600"/>
              </a:spcBef>
              <a:buClr>
                <a:srgbClr val="C00000"/>
              </a:buClr>
              <a:buFont typeface="Wingdings" panose="05000000000000000000" pitchFamily="2" charset="2"/>
              <a:buChar char="§"/>
              <a:defRPr/>
            </a:pPr>
            <a:r>
              <a:rPr lang="es-MX" sz="2600" dirty="0"/>
              <a:t>Guiarlos a tomar buenas decisiones.</a:t>
            </a:r>
          </a:p>
          <a:p>
            <a:pPr marL="900113" indent="-457200">
              <a:spcBef>
                <a:spcPts val="600"/>
              </a:spcBef>
              <a:buClr>
                <a:srgbClr val="C00000"/>
              </a:buClr>
              <a:buFont typeface="Wingdings" panose="05000000000000000000" pitchFamily="2" charset="2"/>
              <a:buChar char="§"/>
              <a:defRPr/>
            </a:pPr>
            <a:r>
              <a:rPr lang="es-MX" sz="2600" dirty="0"/>
              <a:t>Lograr una </a:t>
            </a:r>
            <a:r>
              <a:rPr lang="es-MX" sz="2600" b="1" u="sng" dirty="0"/>
              <a:t>relación directa </a:t>
            </a:r>
            <a:r>
              <a:rPr lang="es-MX" sz="2600" dirty="0"/>
              <a:t>con ellos.</a:t>
            </a:r>
          </a:p>
          <a:p>
            <a:pPr marL="900113" indent="-457200">
              <a:spcBef>
                <a:spcPts val="600"/>
              </a:spcBef>
              <a:buClr>
                <a:srgbClr val="C00000"/>
              </a:buClr>
              <a:buFont typeface="Wingdings" panose="05000000000000000000" pitchFamily="2" charset="2"/>
              <a:buChar char="§"/>
              <a:defRPr/>
            </a:pPr>
            <a:r>
              <a:rPr lang="es-MX" sz="2600" b="1" u="sng" dirty="0">
                <a:solidFill>
                  <a:srgbClr val="111111"/>
                </a:solidFill>
              </a:rPr>
              <a:t>Aumento de la automatización de las operaciones administrativas (procesos más dinámicos y ágiles). </a:t>
            </a:r>
            <a:r>
              <a:rPr lang="es-MX" sz="2600" dirty="0"/>
              <a:t>Uso de nuevas tecnologías y proporcionar las mejores herramientas (digitales)</a:t>
            </a:r>
            <a:endParaRPr lang="es-MX" dirty="0"/>
          </a:p>
        </p:txBody>
      </p:sp>
      <p:sp>
        <p:nvSpPr>
          <p:cNvPr id="7" name="TextBox 6">
            <a:extLst>
              <a:ext uri="{FF2B5EF4-FFF2-40B4-BE49-F238E27FC236}">
                <a16:creationId xmlns:a16="http://schemas.microsoft.com/office/drawing/2014/main" id="{35DA6947-5B45-4600-91FA-FD4F37205F27}"/>
              </a:ext>
            </a:extLst>
          </p:cNvPr>
          <p:cNvSpPr txBox="1"/>
          <p:nvPr/>
        </p:nvSpPr>
        <p:spPr>
          <a:xfrm>
            <a:off x="574040" y="0"/>
            <a:ext cx="11043920" cy="954107"/>
          </a:xfrm>
          <a:prstGeom prst="rect">
            <a:avLst/>
          </a:prstGeom>
          <a:noFill/>
        </p:spPr>
        <p:txBody>
          <a:bodyPr wrap="square">
            <a:spAutoFit/>
          </a:bodyPr>
          <a:lstStyle/>
          <a:p>
            <a:pPr algn="ctr"/>
            <a:r>
              <a:rPr lang="en-US" sz="2800" dirty="0">
                <a:solidFill>
                  <a:srgbClr val="E31B23"/>
                </a:solidFill>
                <a:latin typeface="Arial" charset="0"/>
                <a:ea typeface="+mj-ea"/>
                <a:cs typeface="Arial" charset="0"/>
              </a:rPr>
              <a:t>D) </a:t>
            </a:r>
            <a:r>
              <a:rPr lang="en-US" sz="2800" dirty="0" err="1">
                <a:solidFill>
                  <a:srgbClr val="E31B23"/>
                </a:solidFill>
                <a:latin typeface="Arial" charset="0"/>
                <a:ea typeface="+mj-ea"/>
                <a:cs typeface="Arial" charset="0"/>
              </a:rPr>
              <a:t>Enfoque</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en</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mejorar</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el</a:t>
            </a:r>
            <a:r>
              <a:rPr lang="en-US" sz="2800" dirty="0">
                <a:solidFill>
                  <a:srgbClr val="E31B23"/>
                </a:solidFill>
                <a:latin typeface="Arial" charset="0"/>
                <a:ea typeface="+mj-ea"/>
                <a:cs typeface="Arial" charset="0"/>
              </a:rPr>
              <a:t> </a:t>
            </a:r>
            <a:r>
              <a:rPr lang="en-US" sz="2800" dirty="0" err="1">
                <a:solidFill>
                  <a:srgbClr val="E31B23"/>
                </a:solidFill>
                <a:latin typeface="Arial" charset="0"/>
                <a:ea typeface="+mj-ea"/>
                <a:cs typeface="Arial" charset="0"/>
              </a:rPr>
              <a:t>Viaje</a:t>
            </a:r>
            <a:r>
              <a:rPr lang="en-US" sz="2800" dirty="0">
                <a:solidFill>
                  <a:srgbClr val="E31B23"/>
                </a:solidFill>
                <a:latin typeface="Arial" charset="0"/>
                <a:ea typeface="+mj-ea"/>
                <a:cs typeface="Arial" charset="0"/>
              </a:rPr>
              <a:t> del </a:t>
            </a:r>
            <a:r>
              <a:rPr lang="en-US" sz="2800" dirty="0" err="1">
                <a:solidFill>
                  <a:srgbClr val="E31B23"/>
                </a:solidFill>
                <a:latin typeface="Arial" charset="0"/>
                <a:ea typeface="+mj-ea"/>
                <a:cs typeface="Arial" charset="0"/>
              </a:rPr>
              <a:t>Cliente</a:t>
            </a:r>
            <a:r>
              <a:rPr lang="en-US" sz="2800" dirty="0">
                <a:solidFill>
                  <a:srgbClr val="E31B23"/>
                </a:solidFill>
                <a:latin typeface="Arial" charset="0"/>
                <a:ea typeface="+mj-ea"/>
                <a:cs typeface="Arial" charset="0"/>
              </a:rPr>
              <a:t> a </a:t>
            </a:r>
            <a:r>
              <a:rPr lang="en-US" sz="2800" dirty="0" err="1">
                <a:solidFill>
                  <a:srgbClr val="E31B23"/>
                </a:solidFill>
                <a:latin typeface="Arial" charset="0"/>
                <a:ea typeface="+mj-ea"/>
                <a:cs typeface="Arial" charset="0"/>
              </a:rPr>
              <a:t>través</a:t>
            </a:r>
            <a:r>
              <a:rPr lang="en-US" sz="2800" dirty="0">
                <a:solidFill>
                  <a:srgbClr val="E31B23"/>
                </a:solidFill>
                <a:latin typeface="Arial" charset="0"/>
                <a:ea typeface="+mj-ea"/>
                <a:cs typeface="Arial" charset="0"/>
              </a:rPr>
              <a:t> del </a:t>
            </a:r>
            <a:r>
              <a:rPr lang="en-US" sz="2800" dirty="0" err="1">
                <a:solidFill>
                  <a:srgbClr val="E31B23"/>
                </a:solidFill>
                <a:latin typeface="Arial" charset="0"/>
                <a:ea typeface="+mj-ea"/>
                <a:cs typeface="Arial" charset="0"/>
              </a:rPr>
              <a:t>proceso</a:t>
            </a:r>
            <a:r>
              <a:rPr lang="en-US" sz="2800" dirty="0">
                <a:solidFill>
                  <a:srgbClr val="E31B23"/>
                </a:solidFill>
                <a:latin typeface="Arial" charset="0"/>
                <a:ea typeface="+mj-ea"/>
                <a:cs typeface="Arial" charset="0"/>
              </a:rPr>
              <a:t> de </a:t>
            </a:r>
            <a:r>
              <a:rPr lang="en-US" sz="2800" dirty="0" err="1">
                <a:solidFill>
                  <a:srgbClr val="E31B23"/>
                </a:solidFill>
                <a:latin typeface="Arial" charset="0"/>
                <a:ea typeface="+mj-ea"/>
                <a:cs typeface="Arial" charset="0"/>
              </a:rPr>
              <a:t>compra</a:t>
            </a:r>
            <a:r>
              <a:rPr lang="en-US" sz="2800" dirty="0">
                <a:solidFill>
                  <a:srgbClr val="E31B23"/>
                </a:solidFill>
                <a:latin typeface="Arial" charset="0"/>
                <a:ea typeface="+mj-ea"/>
                <a:cs typeface="Arial" charset="0"/>
              </a:rPr>
              <a:t> del Seguro y </a:t>
            </a:r>
            <a:r>
              <a:rPr lang="en-US" sz="2800" dirty="0" err="1">
                <a:solidFill>
                  <a:srgbClr val="E31B23"/>
                </a:solidFill>
                <a:latin typeface="Arial" charset="0"/>
                <a:ea typeface="+mj-ea"/>
                <a:cs typeface="Arial" charset="0"/>
              </a:rPr>
              <a:t>Siniestros</a:t>
            </a:r>
            <a:endParaRPr lang="es-ES" sz="2800" dirty="0">
              <a:solidFill>
                <a:srgbClr val="E31B23"/>
              </a:solidFill>
              <a:latin typeface="Arial" charset="0"/>
              <a:ea typeface="+mj-ea"/>
              <a:cs typeface="Arial" charset="0"/>
            </a:endParaRPr>
          </a:p>
        </p:txBody>
      </p:sp>
      <p:sp>
        <p:nvSpPr>
          <p:cNvPr id="3" name="Slide Number Placeholder 2">
            <a:extLst>
              <a:ext uri="{FF2B5EF4-FFF2-40B4-BE49-F238E27FC236}">
                <a16:creationId xmlns:a16="http://schemas.microsoft.com/office/drawing/2014/main" id="{0AEDA56A-90B4-4A8F-84B4-7152C193D532}"/>
              </a:ext>
            </a:extLst>
          </p:cNvPr>
          <p:cNvSpPr>
            <a:spLocks noGrp="1"/>
          </p:cNvSpPr>
          <p:nvPr>
            <p:ph type="sldNum" sz="quarter" idx="10"/>
          </p:nvPr>
        </p:nvSpPr>
        <p:spPr/>
        <p:txBody>
          <a:bodyPr/>
          <a:lstStyle/>
          <a:p>
            <a:pPr>
              <a:defRPr/>
            </a:pPr>
            <a:fld id="{66D6E32C-6C49-49A1-B619-004C6E495634}" type="slidenum">
              <a:rPr lang="en-US" smtClean="0"/>
              <a:pPr>
                <a:defRPr/>
              </a:pPr>
              <a:t>46</a:t>
            </a:fld>
            <a:endParaRPr lang="en-US" dirty="0"/>
          </a:p>
        </p:txBody>
      </p:sp>
      <p:sp>
        <p:nvSpPr>
          <p:cNvPr id="8" name="Slide Number Placeholder 5">
            <a:extLst>
              <a:ext uri="{FF2B5EF4-FFF2-40B4-BE49-F238E27FC236}">
                <a16:creationId xmlns:a16="http://schemas.microsoft.com/office/drawing/2014/main" id="{CF632BB4-CE5F-4A9E-9EA4-DCCA9C525B9D}"/>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46</a:t>
            </a:fld>
            <a:endParaRPr lang="en-US" sz="1000" b="1" dirty="0">
              <a:solidFill>
                <a:schemeClr val="tx1">
                  <a:tint val="75000"/>
                </a:schemeClr>
              </a:solidFill>
            </a:endParaRPr>
          </a:p>
        </p:txBody>
      </p:sp>
      <p:sp>
        <p:nvSpPr>
          <p:cNvPr id="9" name="Footer Placeholder 4">
            <a:extLst>
              <a:ext uri="{FF2B5EF4-FFF2-40B4-BE49-F238E27FC236}">
                <a16:creationId xmlns:a16="http://schemas.microsoft.com/office/drawing/2014/main" id="{FC059878-F90E-49C6-98B6-D514B03B84B9}"/>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918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1E002-1C7E-4877-9EEB-C2A7EC49B386}"/>
              </a:ext>
            </a:extLst>
          </p:cNvPr>
          <p:cNvSpPr>
            <a:spLocks noGrp="1"/>
          </p:cNvSpPr>
          <p:nvPr>
            <p:ph type="body" sz="quarter" idx="13"/>
          </p:nvPr>
        </p:nvSpPr>
        <p:spPr/>
        <p:txBody>
          <a:bodyPr>
            <a:normAutofit/>
          </a:bodyPr>
          <a:lstStyle/>
          <a:p>
            <a:r>
              <a:rPr lang="en-GB" sz="2800" b="1" dirty="0" err="1"/>
              <a:t>Conclusiones</a:t>
            </a:r>
            <a:endParaRPr lang="en-GB" sz="2800" b="1" dirty="0"/>
          </a:p>
        </p:txBody>
      </p:sp>
      <p:pic>
        <p:nvPicPr>
          <p:cNvPr id="3" name="Picture 2">
            <a:extLst>
              <a:ext uri="{FF2B5EF4-FFF2-40B4-BE49-F238E27FC236}">
                <a16:creationId xmlns:a16="http://schemas.microsoft.com/office/drawing/2014/main" id="{B4F52281-CB72-4003-B0DB-4BB91CF1E8AD}"/>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6096000" y="4899"/>
            <a:ext cx="6096000" cy="6858000"/>
          </a:xfrm>
          <a:prstGeom prst="rect">
            <a:avLst/>
          </a:prstGeom>
        </p:spPr>
      </p:pic>
      <p:sp>
        <p:nvSpPr>
          <p:cNvPr id="4" name="Slide Number Placeholder 5">
            <a:extLst>
              <a:ext uri="{FF2B5EF4-FFF2-40B4-BE49-F238E27FC236}">
                <a16:creationId xmlns:a16="http://schemas.microsoft.com/office/drawing/2014/main" id="{30538755-A570-4D8E-BBAF-42904C9DE6C7}"/>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47</a:t>
            </a:fld>
            <a:endParaRPr lang="en-US" sz="1000" b="1" dirty="0">
              <a:solidFill>
                <a:schemeClr val="tx1">
                  <a:tint val="75000"/>
                </a:schemeClr>
              </a:solidFill>
            </a:endParaRPr>
          </a:p>
        </p:txBody>
      </p:sp>
    </p:spTree>
    <p:extLst>
      <p:ext uri="{BB962C8B-B14F-4D97-AF65-F5344CB8AC3E}">
        <p14:creationId xmlns:p14="http://schemas.microsoft.com/office/powerpoint/2010/main" val="1294660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0649-C170-4CAC-B0CF-8B16482895FA}"/>
              </a:ext>
            </a:extLst>
          </p:cNvPr>
          <p:cNvSpPr>
            <a:spLocks noGrp="1"/>
          </p:cNvSpPr>
          <p:nvPr>
            <p:ph type="title"/>
          </p:nvPr>
        </p:nvSpPr>
        <p:spPr/>
        <p:txBody>
          <a:bodyPr/>
          <a:lstStyle/>
          <a:p>
            <a:r>
              <a:rPr lang="en-GB" sz="2800" dirty="0" err="1"/>
              <a:t>Conclusiones</a:t>
            </a:r>
            <a:r>
              <a:rPr lang="en-GB" sz="2800" dirty="0"/>
              <a:t> Post-</a:t>
            </a:r>
            <a:r>
              <a:rPr lang="en-GB" sz="2800" dirty="0" err="1"/>
              <a:t>Pandemia</a:t>
            </a:r>
            <a:endParaRPr lang="en-GB" sz="2800" dirty="0"/>
          </a:p>
        </p:txBody>
      </p:sp>
      <p:sp>
        <p:nvSpPr>
          <p:cNvPr id="7" name="Footer Placeholder 4">
            <a:extLst>
              <a:ext uri="{FF2B5EF4-FFF2-40B4-BE49-F238E27FC236}">
                <a16:creationId xmlns:a16="http://schemas.microsoft.com/office/drawing/2014/main" id="{68A58C42-8922-4BDC-B74C-4ED920644A5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4" name="Content Placeholder 3">
            <a:extLst>
              <a:ext uri="{FF2B5EF4-FFF2-40B4-BE49-F238E27FC236}">
                <a16:creationId xmlns:a16="http://schemas.microsoft.com/office/drawing/2014/main" id="{B94CCECC-D467-4D1B-AE1B-9BD4CB19897D}"/>
              </a:ext>
            </a:extLst>
          </p:cNvPr>
          <p:cNvSpPr>
            <a:spLocks noGrp="1"/>
          </p:cNvSpPr>
          <p:nvPr>
            <p:ph idx="1"/>
          </p:nvPr>
        </p:nvSpPr>
        <p:spPr/>
        <p:txBody>
          <a:bodyPr/>
          <a:lstStyle/>
          <a:p>
            <a:r>
              <a:rPr lang="es-MX" sz="2600" b="1" u="sng" dirty="0"/>
              <a:t>La pandemia nos ha impulsado a</a:t>
            </a:r>
            <a:r>
              <a:rPr lang="es-MX" sz="2600" dirty="0"/>
              <a:t> progresar vertiginosamente en </a:t>
            </a:r>
            <a:r>
              <a:rPr lang="es-MX" sz="2600" b="1" u="sng" dirty="0"/>
              <a:t>la adopción de un modo de trabajo y de vida digital</a:t>
            </a:r>
            <a:r>
              <a:rPr lang="es-MX" sz="2600" dirty="0"/>
              <a:t>. En el caso del sector de los seguros, muchos se vieron obligados a realizar estos cambios para seguir operando de aquí en adelante.</a:t>
            </a:r>
          </a:p>
          <a:p>
            <a:r>
              <a:rPr lang="es-MX" sz="2600" b="1" u="sng" dirty="0"/>
              <a:t>Ya es hora de que las Aseguradoras adopten esta nueva manera de funcionar para potenciar sus operaciones</a:t>
            </a:r>
            <a:r>
              <a:rPr lang="es-MX" sz="2600" dirty="0"/>
              <a:t>, beneficiando así tanto a los clientes como a la propia empresa.</a:t>
            </a:r>
          </a:p>
          <a:p>
            <a:r>
              <a:rPr lang="es-MX" sz="2600" dirty="0"/>
              <a:t>La tecnología es el vector de desarrollo; una herramienta estratégica que nos permitirá acometer la tan ansiada transformación del sector asegurador. </a:t>
            </a:r>
            <a:r>
              <a:rPr lang="es-MX" sz="2600" b="1" u="sng" dirty="0"/>
              <a:t>Las oportunidades que hemos mencionado anteriormente satisfarán al cliente y lo situarán en el centro del proceso.</a:t>
            </a:r>
          </a:p>
          <a:p>
            <a:endParaRPr lang="es-ES" dirty="0"/>
          </a:p>
        </p:txBody>
      </p:sp>
      <p:sp>
        <p:nvSpPr>
          <p:cNvPr id="8" name="Slide Number Placeholder 5">
            <a:extLst>
              <a:ext uri="{FF2B5EF4-FFF2-40B4-BE49-F238E27FC236}">
                <a16:creationId xmlns:a16="http://schemas.microsoft.com/office/drawing/2014/main" id="{A039954D-3972-4BEF-9A19-DDF4AF075CD2}"/>
              </a:ext>
            </a:extLst>
          </p:cNvPr>
          <p:cNvSpPr txBox="1">
            <a:spLocks/>
          </p:cNvSpPr>
          <p:nvPr/>
        </p:nvSpPr>
        <p:spPr>
          <a:xfrm>
            <a:off x="0" y="6300203"/>
            <a:ext cx="539778" cy="365125"/>
          </a:xfrm>
          <a:prstGeom prst="rect">
            <a:avLst/>
          </a:prstGeom>
        </p:spPr>
        <p:txBody>
          <a:bodyPr vert="horz" lIns="91440" tIns="45720" rIns="0" bIns="45720" rtlCol="0" anchor="ct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649DDBF6-DE93-5143-A5B9-B4FB4E725249}" type="slidenum">
              <a:rPr lang="en-US" sz="1000" b="1" smtClean="0"/>
              <a:pPr algn="l"/>
              <a:t>48</a:t>
            </a:fld>
            <a:endParaRPr lang="en-US" sz="1000" b="1" dirty="0"/>
          </a:p>
        </p:txBody>
      </p:sp>
    </p:spTree>
    <p:extLst>
      <p:ext uri="{BB962C8B-B14F-4D97-AF65-F5344CB8AC3E}">
        <p14:creationId xmlns:p14="http://schemas.microsoft.com/office/powerpoint/2010/main" val="27388417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40649-C170-4CAC-B0CF-8B16482895FA}"/>
              </a:ext>
            </a:extLst>
          </p:cNvPr>
          <p:cNvSpPr>
            <a:spLocks noGrp="1"/>
          </p:cNvSpPr>
          <p:nvPr>
            <p:ph type="title"/>
          </p:nvPr>
        </p:nvSpPr>
        <p:spPr/>
        <p:txBody>
          <a:bodyPr/>
          <a:lstStyle/>
          <a:p>
            <a:r>
              <a:rPr lang="en-GB" dirty="0" err="1"/>
              <a:t>Conclusiones</a:t>
            </a:r>
            <a:r>
              <a:rPr lang="en-GB" dirty="0"/>
              <a:t> Post-</a:t>
            </a:r>
            <a:r>
              <a:rPr lang="en-GB" dirty="0" err="1"/>
              <a:t>Pandemia</a:t>
            </a:r>
            <a:endParaRPr lang="en-GB" dirty="0"/>
          </a:p>
        </p:txBody>
      </p:sp>
      <p:sp>
        <p:nvSpPr>
          <p:cNvPr id="7" name="Footer Placeholder 4">
            <a:extLst>
              <a:ext uri="{FF2B5EF4-FFF2-40B4-BE49-F238E27FC236}">
                <a16:creationId xmlns:a16="http://schemas.microsoft.com/office/drawing/2014/main" id="{68A58C42-8922-4BDC-B74C-4ED920644A5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4" name="Content Placeholder 3">
            <a:extLst>
              <a:ext uri="{FF2B5EF4-FFF2-40B4-BE49-F238E27FC236}">
                <a16:creationId xmlns:a16="http://schemas.microsoft.com/office/drawing/2014/main" id="{B94CCECC-D467-4D1B-AE1B-9BD4CB19897D}"/>
              </a:ext>
            </a:extLst>
          </p:cNvPr>
          <p:cNvSpPr>
            <a:spLocks noGrp="1"/>
          </p:cNvSpPr>
          <p:nvPr>
            <p:ph idx="1"/>
          </p:nvPr>
        </p:nvSpPr>
        <p:spPr>
          <a:xfrm>
            <a:off x="609600" y="1520495"/>
            <a:ext cx="11175695" cy="4830278"/>
          </a:xfrm>
        </p:spPr>
        <p:txBody>
          <a:bodyPr/>
          <a:lstStyle/>
          <a:p>
            <a:r>
              <a:rPr lang="es-MX" sz="2600" dirty="0"/>
              <a:t>Hay </a:t>
            </a:r>
            <a:r>
              <a:rPr lang="es-MX" sz="2600" b="1" u="sng" dirty="0"/>
              <a:t>mayor conciencia hacia la protección financiera.</a:t>
            </a:r>
          </a:p>
          <a:p>
            <a:r>
              <a:rPr lang="es-MX" sz="2600" b="1" u="sng" dirty="0"/>
              <a:t>Mayor atención </a:t>
            </a:r>
            <a:r>
              <a:rPr lang="es-MX" sz="2600" dirty="0"/>
              <a:t>hacia padecimientos mentales (</a:t>
            </a:r>
            <a:r>
              <a:rPr lang="es-MX" sz="2600" b="1" u="sng" dirty="0"/>
              <a:t>estrés, depresión, agotamiento laboral</a:t>
            </a:r>
            <a:r>
              <a:rPr lang="es-MX" sz="2600" dirty="0"/>
              <a:t>).</a:t>
            </a:r>
          </a:p>
          <a:p>
            <a:r>
              <a:rPr lang="es-MX" sz="2600" dirty="0"/>
              <a:t>Hay un </a:t>
            </a:r>
            <a:r>
              <a:rPr lang="es-MX" sz="2600" b="1" u="sng" dirty="0"/>
              <a:t>reforzamiento hacia prevención </a:t>
            </a:r>
            <a:r>
              <a:rPr lang="es-MX" sz="2600" dirty="0"/>
              <a:t>(</a:t>
            </a:r>
            <a:r>
              <a:rPr lang="es-MX" sz="2600" dirty="0" err="1"/>
              <a:t>welness</a:t>
            </a:r>
            <a:r>
              <a:rPr lang="es-MX" sz="2600" dirty="0"/>
              <a:t>) =&gt; mantenimiento de la salud.</a:t>
            </a:r>
          </a:p>
          <a:p>
            <a:pPr algn="just"/>
            <a:r>
              <a:rPr lang="es-MX" sz="2600" b="1" u="sng" dirty="0"/>
              <a:t>Las aseguradoras deben ver a las </a:t>
            </a:r>
            <a:r>
              <a:rPr lang="es-MX" sz="2600" b="1" u="sng" dirty="0" err="1"/>
              <a:t>Insurtech</a:t>
            </a:r>
            <a:r>
              <a:rPr lang="es-MX" sz="2600" b="1" u="sng" dirty="0"/>
              <a:t> y startups como una oportunidad para traer capacidades digitales, acelerar la innovación, y potenciar sus canales de distribución. </a:t>
            </a:r>
            <a:endParaRPr lang="en-US" sz="2600" dirty="0"/>
          </a:p>
          <a:p>
            <a:endParaRPr lang="es-ES" dirty="0"/>
          </a:p>
        </p:txBody>
      </p:sp>
      <p:sp>
        <p:nvSpPr>
          <p:cNvPr id="5" name="Slide Number Placeholder 4">
            <a:extLst>
              <a:ext uri="{FF2B5EF4-FFF2-40B4-BE49-F238E27FC236}">
                <a16:creationId xmlns:a16="http://schemas.microsoft.com/office/drawing/2014/main" id="{679EAC50-0286-48E6-A279-CFA898CC64B6}"/>
              </a:ext>
            </a:extLst>
          </p:cNvPr>
          <p:cNvSpPr>
            <a:spLocks noGrp="1"/>
          </p:cNvSpPr>
          <p:nvPr>
            <p:ph type="sldNum" sz="quarter" idx="11"/>
          </p:nvPr>
        </p:nvSpPr>
        <p:spPr>
          <a:xfrm>
            <a:off x="69822" y="6350772"/>
            <a:ext cx="539778" cy="365125"/>
          </a:xfrm>
        </p:spPr>
        <p:txBody>
          <a:bodyPr/>
          <a:lstStyle/>
          <a:p>
            <a:pPr algn="l"/>
            <a:fld id="{649DDBF6-DE93-5143-A5B9-B4FB4E725249}" type="slidenum">
              <a:rPr lang="en-US" sz="1000" b="1" smtClean="0"/>
              <a:pPr algn="l"/>
              <a:t>49</a:t>
            </a:fld>
            <a:endParaRPr lang="en-US" sz="1000" b="1" dirty="0"/>
          </a:p>
        </p:txBody>
      </p:sp>
    </p:spTree>
    <p:extLst>
      <p:ext uri="{BB962C8B-B14F-4D97-AF65-F5344CB8AC3E}">
        <p14:creationId xmlns:p14="http://schemas.microsoft.com/office/powerpoint/2010/main" val="206838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A1E002-1C7E-4877-9EEB-C2A7EC49B386}"/>
              </a:ext>
            </a:extLst>
          </p:cNvPr>
          <p:cNvSpPr>
            <a:spLocks noGrp="1"/>
          </p:cNvSpPr>
          <p:nvPr>
            <p:ph type="body" sz="quarter" idx="13"/>
          </p:nvPr>
        </p:nvSpPr>
        <p:spPr/>
        <p:txBody>
          <a:bodyPr>
            <a:noAutofit/>
          </a:bodyPr>
          <a:lstStyle/>
          <a:p>
            <a:r>
              <a:rPr lang="en-GB" sz="2800" b="1" dirty="0" err="1"/>
              <a:t>Resumen</a:t>
            </a:r>
            <a:r>
              <a:rPr lang="en-GB" sz="2800" b="1" dirty="0"/>
              <a:t> del </a:t>
            </a:r>
            <a:r>
              <a:rPr lang="en-GB" sz="2800" b="1" dirty="0" err="1"/>
              <a:t>Impacto</a:t>
            </a:r>
            <a:r>
              <a:rPr lang="en-GB" sz="2800" b="1" dirty="0"/>
              <a:t> de COVID </a:t>
            </a:r>
            <a:r>
              <a:rPr lang="en-GB" sz="2800" b="1" dirty="0" err="1"/>
              <a:t>en</a:t>
            </a:r>
            <a:r>
              <a:rPr lang="en-GB" sz="2800" b="1" dirty="0"/>
              <a:t> </a:t>
            </a:r>
            <a:r>
              <a:rPr lang="en-GB" sz="2800" b="1" dirty="0" err="1"/>
              <a:t>el</a:t>
            </a:r>
            <a:r>
              <a:rPr lang="en-GB" sz="2800" b="1" dirty="0"/>
              <a:t> Mundo y </a:t>
            </a:r>
            <a:r>
              <a:rPr lang="en-GB" sz="2800" b="1" dirty="0" err="1"/>
              <a:t>en</a:t>
            </a:r>
            <a:r>
              <a:rPr lang="en-GB" sz="2800" b="1" dirty="0"/>
              <a:t> América Latina</a:t>
            </a:r>
          </a:p>
        </p:txBody>
      </p:sp>
      <p:pic>
        <p:nvPicPr>
          <p:cNvPr id="3" name="Picture 2">
            <a:extLst>
              <a:ext uri="{FF2B5EF4-FFF2-40B4-BE49-F238E27FC236}">
                <a16:creationId xmlns:a16="http://schemas.microsoft.com/office/drawing/2014/main" id="{6A41D3A8-C5D8-42A4-A11E-5FD2F02394D9}"/>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6096000" y="4899"/>
            <a:ext cx="6096000" cy="6858000"/>
          </a:xfrm>
          <a:prstGeom prst="rect">
            <a:avLst/>
          </a:prstGeom>
        </p:spPr>
      </p:pic>
      <p:sp>
        <p:nvSpPr>
          <p:cNvPr id="4" name="Slide Number Placeholder 5">
            <a:extLst>
              <a:ext uri="{FF2B5EF4-FFF2-40B4-BE49-F238E27FC236}">
                <a16:creationId xmlns:a16="http://schemas.microsoft.com/office/drawing/2014/main" id="{FCCEDDF5-852B-4EBD-98FC-69B059FCE5EA}"/>
              </a:ext>
            </a:extLst>
          </p:cNvPr>
          <p:cNvSpPr txBox="1">
            <a:spLocks/>
          </p:cNvSpPr>
          <p:nvPr/>
        </p:nvSpPr>
        <p:spPr>
          <a:xfrm>
            <a:off x="0" y="630020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5</a:t>
            </a:fld>
            <a:endParaRPr lang="en-US" sz="1000" b="1" dirty="0">
              <a:solidFill>
                <a:schemeClr val="tx1">
                  <a:tint val="75000"/>
                </a:schemeClr>
              </a:solidFill>
            </a:endParaRPr>
          </a:p>
        </p:txBody>
      </p:sp>
    </p:spTree>
    <p:extLst>
      <p:ext uri="{BB962C8B-B14F-4D97-AF65-F5344CB8AC3E}">
        <p14:creationId xmlns:p14="http://schemas.microsoft.com/office/powerpoint/2010/main" val="644514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5"/>
          <p:cNvSpPr>
            <a:spLocks noChangeArrowheads="1"/>
          </p:cNvSpPr>
          <p:nvPr/>
        </p:nvSpPr>
        <p:spPr bwMode="auto">
          <a:xfrm>
            <a:off x="4068758" y="5186495"/>
            <a:ext cx="4572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100" b="1"/>
              <a:t>RGA</a:t>
            </a:r>
          </a:p>
          <a:p>
            <a:pPr algn="ctr" eaLnBrk="1" hangingPunct="1"/>
            <a:r>
              <a:rPr lang="en-US" altLang="en-US" sz="2100" b="1"/>
              <a:t>Chesterfield, Missouri, USA</a:t>
            </a:r>
            <a:endParaRPr lang="en-US" altLang="en-US" sz="2100" b="1" dirty="0"/>
          </a:p>
        </p:txBody>
      </p:sp>
      <p:pic>
        <p:nvPicPr>
          <p:cNvPr id="3" name="Picture 2">
            <a:extLst>
              <a:ext uri="{FF2B5EF4-FFF2-40B4-BE49-F238E27FC236}">
                <a16:creationId xmlns:a16="http://schemas.microsoft.com/office/drawing/2014/main" id="{26472B92-490D-480E-B2BA-8CC9CCFB1F5F}"/>
              </a:ext>
            </a:extLst>
          </p:cNvPr>
          <p:cNvPicPr>
            <a:picLocks noChangeAspect="1"/>
          </p:cNvPicPr>
          <p:nvPr/>
        </p:nvPicPr>
        <p:blipFill>
          <a:blip r:embed="rId3"/>
          <a:stretch>
            <a:fillRect/>
          </a:stretch>
        </p:blipFill>
        <p:spPr>
          <a:xfrm>
            <a:off x="695325" y="626883"/>
            <a:ext cx="10801350" cy="5734050"/>
          </a:xfrm>
          <a:prstGeom prst="rect">
            <a:avLst/>
          </a:prstGeom>
          <a:solidFill>
            <a:schemeClr val="bg1">
              <a:lumMod val="95000"/>
            </a:schemeClr>
          </a:solidFill>
        </p:spPr>
      </p:pic>
      <p:sp>
        <p:nvSpPr>
          <p:cNvPr id="6" name="Footer Placeholder 4">
            <a:extLst>
              <a:ext uri="{FF2B5EF4-FFF2-40B4-BE49-F238E27FC236}">
                <a16:creationId xmlns:a16="http://schemas.microsoft.com/office/drawing/2014/main" id="{9F081296-928A-4A03-B12C-538324D5EA20}"/>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2" name="Rectangle 1">
            <a:extLst>
              <a:ext uri="{FF2B5EF4-FFF2-40B4-BE49-F238E27FC236}">
                <a16:creationId xmlns:a16="http://schemas.microsoft.com/office/drawing/2014/main" id="{2BACA135-4918-490E-B327-0E8DD6726911}"/>
              </a:ext>
            </a:extLst>
          </p:cNvPr>
          <p:cNvSpPr/>
          <p:nvPr/>
        </p:nvSpPr>
        <p:spPr>
          <a:xfrm>
            <a:off x="4966016" y="3566115"/>
            <a:ext cx="6277232" cy="1861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solidFill>
                  <a:schemeClr val="tx1"/>
                </a:solidFill>
              </a:rPr>
              <a:t>“Ojalá vivas en tiempos interesantes”</a:t>
            </a:r>
            <a:endParaRPr lang="es-ES" sz="3600" b="1" dirty="0">
              <a:solidFill>
                <a:schemeClr val="tx1"/>
              </a:solidFill>
            </a:endParaRPr>
          </a:p>
        </p:txBody>
      </p:sp>
      <p:sp>
        <p:nvSpPr>
          <p:cNvPr id="4" name="Isosceles Triangle 3">
            <a:extLst>
              <a:ext uri="{FF2B5EF4-FFF2-40B4-BE49-F238E27FC236}">
                <a16:creationId xmlns:a16="http://schemas.microsoft.com/office/drawing/2014/main" id="{758786AD-346C-4013-B607-9EA7C07D0606}"/>
              </a:ext>
            </a:extLst>
          </p:cNvPr>
          <p:cNvSpPr/>
          <p:nvPr/>
        </p:nvSpPr>
        <p:spPr>
          <a:xfrm rot="9881372">
            <a:off x="4094905" y="2551031"/>
            <a:ext cx="1911123" cy="1989530"/>
          </a:xfrm>
          <a:prstGeom prst="triangle">
            <a:avLst>
              <a:gd name="adj" fmla="val 6697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angle 6">
            <a:extLst>
              <a:ext uri="{FF2B5EF4-FFF2-40B4-BE49-F238E27FC236}">
                <a16:creationId xmlns:a16="http://schemas.microsoft.com/office/drawing/2014/main" id="{BBB2E11D-AB5C-4442-B2A4-FD32901D4850}"/>
              </a:ext>
            </a:extLst>
          </p:cNvPr>
          <p:cNvSpPr/>
          <p:nvPr/>
        </p:nvSpPr>
        <p:spPr>
          <a:xfrm>
            <a:off x="4966016" y="1979055"/>
            <a:ext cx="6277232" cy="1861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b="1" dirty="0">
                <a:solidFill>
                  <a:schemeClr val="tx1"/>
                </a:solidFill>
              </a:rPr>
              <a:t>“May </a:t>
            </a:r>
            <a:r>
              <a:rPr lang="es-MX" sz="3600" b="1" dirty="0" err="1">
                <a:solidFill>
                  <a:schemeClr val="tx1"/>
                </a:solidFill>
              </a:rPr>
              <a:t>you</a:t>
            </a:r>
            <a:r>
              <a:rPr lang="es-MX" sz="3600" b="1" dirty="0">
                <a:solidFill>
                  <a:schemeClr val="tx1"/>
                </a:solidFill>
              </a:rPr>
              <a:t> </a:t>
            </a:r>
            <a:r>
              <a:rPr lang="es-MX" sz="3600" b="1" dirty="0" err="1">
                <a:solidFill>
                  <a:schemeClr val="tx1"/>
                </a:solidFill>
              </a:rPr>
              <a:t>live</a:t>
            </a:r>
            <a:r>
              <a:rPr lang="es-MX" sz="3600" b="1" dirty="0">
                <a:solidFill>
                  <a:schemeClr val="tx1"/>
                </a:solidFill>
              </a:rPr>
              <a:t> in </a:t>
            </a:r>
            <a:r>
              <a:rPr lang="es-MX" sz="3600" b="1" dirty="0" err="1">
                <a:solidFill>
                  <a:schemeClr val="tx1"/>
                </a:solidFill>
              </a:rPr>
              <a:t>interesting</a:t>
            </a:r>
            <a:r>
              <a:rPr lang="es-MX" sz="3600" b="1" dirty="0">
                <a:solidFill>
                  <a:schemeClr val="tx1"/>
                </a:solidFill>
              </a:rPr>
              <a:t> times”</a:t>
            </a:r>
            <a:endParaRPr lang="es-ES" sz="3600" b="1" dirty="0">
              <a:solidFill>
                <a:schemeClr val="tx1"/>
              </a:solidFill>
            </a:endParaRPr>
          </a:p>
        </p:txBody>
      </p:sp>
      <p:sp>
        <p:nvSpPr>
          <p:cNvPr id="8" name="Slide Number Placeholder 7">
            <a:extLst>
              <a:ext uri="{FF2B5EF4-FFF2-40B4-BE49-F238E27FC236}">
                <a16:creationId xmlns:a16="http://schemas.microsoft.com/office/drawing/2014/main" id="{D9B8FD17-343B-4176-8725-145E1FB6139C}"/>
              </a:ext>
            </a:extLst>
          </p:cNvPr>
          <p:cNvSpPr>
            <a:spLocks noGrp="1"/>
          </p:cNvSpPr>
          <p:nvPr>
            <p:ph type="sldNum" sz="quarter" idx="11"/>
          </p:nvPr>
        </p:nvSpPr>
        <p:spPr>
          <a:xfrm>
            <a:off x="0" y="6350772"/>
            <a:ext cx="539778" cy="365125"/>
          </a:xfrm>
        </p:spPr>
        <p:txBody>
          <a:bodyPr/>
          <a:lstStyle/>
          <a:p>
            <a:pPr algn="l"/>
            <a:fld id="{649DDBF6-DE93-5143-A5B9-B4FB4E725249}" type="slidenum">
              <a:rPr lang="en-US" sz="1000" b="1" smtClean="0"/>
              <a:pPr algn="l"/>
              <a:t>50</a:t>
            </a:fld>
            <a:endParaRPr lang="en-US" sz="1000" b="1" dirty="0"/>
          </a:p>
        </p:txBody>
      </p:sp>
    </p:spTree>
    <p:extLst>
      <p:ext uri="{BB962C8B-B14F-4D97-AF65-F5344CB8AC3E}">
        <p14:creationId xmlns:p14="http://schemas.microsoft.com/office/powerpoint/2010/main" val="2699010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1769377" y="6158274"/>
            <a:ext cx="6717180" cy="507561"/>
          </a:xfrm>
          <a:prstGeom prst="rect">
            <a:avLst/>
          </a:prstGeom>
        </p:spPr>
        <p:txBody>
          <a:bodyPr vert="horz" lIns="68580" tIns="0" rIns="0" bIns="0" rtlCol="0" anchor="b" anchorCtr="0">
            <a:noAutofit/>
          </a:bodyPr>
          <a:lstStyle/>
          <a:p>
            <a:r>
              <a:rPr lang="fr-CA" sz="800" b="1" dirty="0">
                <a:solidFill>
                  <a:schemeClr val="bg1"/>
                </a:solidFill>
              </a:rPr>
              <a:t>©</a:t>
            </a:r>
            <a:r>
              <a:rPr lang="fr-CA" sz="800" dirty="0">
                <a:solidFill>
                  <a:schemeClr val="bg1"/>
                </a:solidFill>
              </a:rPr>
              <a:t> 2022., RGA. </a:t>
            </a:r>
            <a:r>
              <a:rPr lang="fr-CA" sz="800" dirty="0" err="1">
                <a:solidFill>
                  <a:schemeClr val="bg1"/>
                </a:solidFill>
              </a:rPr>
              <a:t>Todos</a:t>
            </a:r>
            <a:r>
              <a:rPr lang="fr-CA" sz="800" dirty="0">
                <a:solidFill>
                  <a:schemeClr val="bg1"/>
                </a:solidFill>
              </a:rPr>
              <a:t> </a:t>
            </a:r>
            <a:r>
              <a:rPr lang="fr-CA" sz="800" dirty="0" err="1">
                <a:solidFill>
                  <a:schemeClr val="bg1"/>
                </a:solidFill>
              </a:rPr>
              <a:t>derechos</a:t>
            </a:r>
            <a:r>
              <a:rPr lang="fr-CA" sz="800" dirty="0">
                <a:solidFill>
                  <a:schemeClr val="bg1"/>
                </a:solidFill>
              </a:rPr>
              <a:t> </a:t>
            </a:r>
            <a:r>
              <a:rPr lang="fr-CA" sz="800" dirty="0" err="1">
                <a:solidFill>
                  <a:schemeClr val="bg1"/>
                </a:solidFill>
              </a:rPr>
              <a:t>reservados</a:t>
            </a:r>
            <a:r>
              <a:rPr lang="fr-CA" sz="800" dirty="0">
                <a:solidFill>
                  <a:schemeClr val="bg1"/>
                </a:solidFill>
              </a:rPr>
              <a:t>.</a:t>
            </a:r>
            <a:endParaRPr lang="en-US" sz="800" dirty="0">
              <a:solidFill>
                <a:schemeClr val="bg1"/>
              </a:solidFill>
            </a:endParaRPr>
          </a:p>
          <a:p>
            <a:r>
              <a:rPr lang="fr-CA" sz="800" dirty="0" err="1">
                <a:solidFill>
                  <a:schemeClr val="bg1"/>
                </a:solidFill>
              </a:rPr>
              <a:t>Ninguna</a:t>
            </a:r>
            <a:r>
              <a:rPr lang="fr-CA" sz="800" dirty="0">
                <a:solidFill>
                  <a:schemeClr val="bg1"/>
                </a:solidFill>
              </a:rPr>
              <a:t> parte de </a:t>
            </a:r>
            <a:r>
              <a:rPr lang="fr-CA" sz="800" dirty="0" err="1">
                <a:solidFill>
                  <a:schemeClr val="bg1"/>
                </a:solidFill>
              </a:rPr>
              <a:t>esta</a:t>
            </a:r>
            <a:r>
              <a:rPr lang="fr-CA" sz="800" dirty="0">
                <a:solidFill>
                  <a:schemeClr val="bg1"/>
                </a:solidFill>
              </a:rPr>
              <a:t> </a:t>
            </a:r>
            <a:r>
              <a:rPr lang="fr-CA" sz="800" dirty="0" err="1">
                <a:solidFill>
                  <a:schemeClr val="bg1"/>
                </a:solidFill>
              </a:rPr>
              <a:t>publicación</a:t>
            </a:r>
            <a:r>
              <a:rPr lang="fr-CA" sz="800" dirty="0">
                <a:solidFill>
                  <a:schemeClr val="bg1"/>
                </a:solidFill>
              </a:rPr>
              <a:t> </a:t>
            </a:r>
            <a:r>
              <a:rPr lang="fr-CA" sz="800" dirty="0" err="1">
                <a:solidFill>
                  <a:schemeClr val="bg1"/>
                </a:solidFill>
              </a:rPr>
              <a:t>puede</a:t>
            </a:r>
            <a:r>
              <a:rPr lang="fr-CA" sz="800" dirty="0">
                <a:solidFill>
                  <a:schemeClr val="bg1"/>
                </a:solidFill>
              </a:rPr>
              <a:t> </a:t>
            </a:r>
            <a:r>
              <a:rPr lang="fr-CA" sz="800" dirty="0" err="1">
                <a:solidFill>
                  <a:schemeClr val="bg1"/>
                </a:solidFill>
              </a:rPr>
              <a:t>ser</a:t>
            </a:r>
            <a:r>
              <a:rPr lang="fr-CA" sz="800" dirty="0">
                <a:solidFill>
                  <a:schemeClr val="bg1"/>
                </a:solidFill>
              </a:rPr>
              <a:t> </a:t>
            </a:r>
            <a:r>
              <a:rPr lang="fr-CA" sz="800" dirty="0" err="1">
                <a:solidFill>
                  <a:schemeClr val="bg1"/>
                </a:solidFill>
              </a:rPr>
              <a:t>reproducida</a:t>
            </a:r>
            <a:r>
              <a:rPr lang="fr-CA" sz="800" dirty="0">
                <a:solidFill>
                  <a:schemeClr val="bg1"/>
                </a:solidFill>
              </a:rPr>
              <a:t> en </a:t>
            </a:r>
            <a:r>
              <a:rPr lang="fr-CA" sz="800" dirty="0" err="1">
                <a:solidFill>
                  <a:schemeClr val="bg1"/>
                </a:solidFill>
              </a:rPr>
              <a:t>ninguna</a:t>
            </a:r>
            <a:r>
              <a:rPr lang="fr-CA" sz="800" dirty="0">
                <a:solidFill>
                  <a:schemeClr val="bg1"/>
                </a:solidFill>
              </a:rPr>
              <a:t> forma sin el </a:t>
            </a:r>
            <a:r>
              <a:rPr lang="fr-CA" sz="800" dirty="0" err="1">
                <a:solidFill>
                  <a:schemeClr val="bg1"/>
                </a:solidFill>
              </a:rPr>
              <a:t>permiso</a:t>
            </a:r>
            <a:r>
              <a:rPr lang="fr-CA" sz="800" dirty="0">
                <a:solidFill>
                  <a:schemeClr val="bg1"/>
                </a:solidFill>
              </a:rPr>
              <a:t> </a:t>
            </a:r>
            <a:r>
              <a:rPr lang="fr-CA" sz="800" dirty="0" err="1">
                <a:solidFill>
                  <a:schemeClr val="bg1"/>
                </a:solidFill>
              </a:rPr>
              <a:t>previo</a:t>
            </a:r>
            <a:r>
              <a:rPr lang="fr-CA" sz="800" dirty="0">
                <a:solidFill>
                  <a:schemeClr val="bg1"/>
                </a:solidFill>
              </a:rPr>
              <a:t> de RGA.</a:t>
            </a:r>
            <a:endParaRPr lang="en-US" sz="800" dirty="0">
              <a:solidFill>
                <a:schemeClr val="bg1"/>
              </a:solidFill>
            </a:endParaRPr>
          </a:p>
          <a:p>
            <a:r>
              <a:rPr lang="fr-CA" sz="800" dirty="0">
                <a:solidFill>
                  <a:schemeClr val="bg1"/>
                </a:solidFill>
              </a:rPr>
              <a:t>La </a:t>
            </a:r>
            <a:r>
              <a:rPr lang="fr-CA" sz="800" dirty="0" err="1">
                <a:solidFill>
                  <a:schemeClr val="bg1"/>
                </a:solidFill>
              </a:rPr>
              <a:t>información</a:t>
            </a:r>
            <a:r>
              <a:rPr lang="fr-CA" sz="800" dirty="0">
                <a:solidFill>
                  <a:schemeClr val="bg1"/>
                </a:solidFill>
              </a:rPr>
              <a:t> en </a:t>
            </a:r>
            <a:r>
              <a:rPr lang="fr-CA" sz="800" dirty="0" err="1">
                <a:solidFill>
                  <a:schemeClr val="bg1"/>
                </a:solidFill>
              </a:rPr>
              <a:t>esta</a:t>
            </a:r>
            <a:r>
              <a:rPr lang="fr-CA" sz="800" dirty="0">
                <a:solidFill>
                  <a:schemeClr val="bg1"/>
                </a:solidFill>
              </a:rPr>
              <a:t> </a:t>
            </a:r>
            <a:r>
              <a:rPr lang="fr-CA" sz="800" dirty="0" err="1">
                <a:solidFill>
                  <a:schemeClr val="bg1"/>
                </a:solidFill>
              </a:rPr>
              <a:t>publicación</a:t>
            </a:r>
            <a:r>
              <a:rPr lang="fr-CA" sz="800" dirty="0">
                <a:solidFill>
                  <a:schemeClr val="bg1"/>
                </a:solidFill>
              </a:rPr>
              <a:t> es para el </a:t>
            </a:r>
            <a:r>
              <a:rPr lang="fr-CA" sz="800" dirty="0" err="1">
                <a:solidFill>
                  <a:schemeClr val="bg1"/>
                </a:solidFill>
              </a:rPr>
              <a:t>uso</a:t>
            </a:r>
            <a:r>
              <a:rPr lang="fr-CA" sz="800" dirty="0">
                <a:solidFill>
                  <a:schemeClr val="bg1"/>
                </a:solidFill>
              </a:rPr>
              <a:t> </a:t>
            </a:r>
            <a:r>
              <a:rPr lang="fr-CA" sz="800" dirty="0" err="1">
                <a:solidFill>
                  <a:schemeClr val="bg1"/>
                </a:solidFill>
              </a:rPr>
              <a:t>interno</a:t>
            </a:r>
            <a:r>
              <a:rPr lang="fr-CA" sz="800" dirty="0">
                <a:solidFill>
                  <a:schemeClr val="bg1"/>
                </a:solidFill>
              </a:rPr>
              <a:t> y </a:t>
            </a:r>
            <a:r>
              <a:rPr lang="fr-CA" sz="800" dirty="0" err="1">
                <a:solidFill>
                  <a:schemeClr val="bg1"/>
                </a:solidFill>
              </a:rPr>
              <a:t>exclusivo</a:t>
            </a:r>
            <a:r>
              <a:rPr lang="fr-CA" sz="800" dirty="0">
                <a:solidFill>
                  <a:schemeClr val="bg1"/>
                </a:solidFill>
              </a:rPr>
              <a:t> del </a:t>
            </a:r>
            <a:r>
              <a:rPr lang="fr-CA" sz="800" dirty="0" err="1">
                <a:solidFill>
                  <a:schemeClr val="bg1"/>
                </a:solidFill>
              </a:rPr>
              <a:t>destinatario</a:t>
            </a:r>
            <a:r>
              <a:rPr lang="fr-CA" sz="800" dirty="0">
                <a:solidFill>
                  <a:schemeClr val="bg1"/>
                </a:solidFill>
              </a:rPr>
              <a:t> y </a:t>
            </a:r>
            <a:r>
              <a:rPr lang="fr-CA" sz="800" dirty="0" err="1">
                <a:solidFill>
                  <a:schemeClr val="bg1"/>
                </a:solidFill>
              </a:rPr>
              <a:t>ninguna</a:t>
            </a:r>
            <a:r>
              <a:rPr lang="fr-CA" sz="800" dirty="0">
                <a:solidFill>
                  <a:schemeClr val="bg1"/>
                </a:solidFill>
              </a:rPr>
              <a:t> </a:t>
            </a:r>
            <a:r>
              <a:rPr lang="fr-CA" sz="800" dirty="0" err="1">
                <a:solidFill>
                  <a:schemeClr val="bg1"/>
                </a:solidFill>
              </a:rPr>
              <a:t>otra</a:t>
            </a:r>
            <a:r>
              <a:rPr lang="fr-CA" sz="800" dirty="0">
                <a:solidFill>
                  <a:schemeClr val="bg1"/>
                </a:solidFill>
              </a:rPr>
              <a:t> parte </a:t>
            </a:r>
            <a:r>
              <a:rPr lang="fr-CA" sz="800" dirty="0" err="1">
                <a:solidFill>
                  <a:schemeClr val="bg1"/>
                </a:solidFill>
              </a:rPr>
              <a:t>además</a:t>
            </a:r>
            <a:r>
              <a:rPr lang="fr-CA" sz="800" dirty="0">
                <a:solidFill>
                  <a:schemeClr val="bg1"/>
                </a:solidFill>
              </a:rPr>
              <a:t> del </a:t>
            </a:r>
            <a:r>
              <a:rPr lang="fr-CA" sz="800" dirty="0" err="1">
                <a:solidFill>
                  <a:schemeClr val="bg1"/>
                </a:solidFill>
              </a:rPr>
              <a:t>destinatario</a:t>
            </a:r>
            <a:r>
              <a:rPr lang="fr-CA" sz="800" dirty="0">
                <a:solidFill>
                  <a:schemeClr val="bg1"/>
                </a:solidFill>
              </a:rPr>
              <a:t> y sus </a:t>
            </a:r>
            <a:r>
              <a:rPr lang="fr-CA" sz="800" dirty="0" err="1">
                <a:solidFill>
                  <a:schemeClr val="bg1"/>
                </a:solidFill>
              </a:rPr>
              <a:t>afiliados</a:t>
            </a:r>
            <a:r>
              <a:rPr lang="fr-CA" sz="800" dirty="0">
                <a:solidFill>
                  <a:schemeClr val="bg1"/>
                </a:solidFill>
              </a:rPr>
              <a:t> </a:t>
            </a:r>
            <a:r>
              <a:rPr lang="fr-CA" sz="800" dirty="0" err="1">
                <a:solidFill>
                  <a:schemeClr val="bg1"/>
                </a:solidFill>
              </a:rPr>
              <a:t>puede</a:t>
            </a:r>
            <a:r>
              <a:rPr lang="fr-CA" sz="800" dirty="0">
                <a:solidFill>
                  <a:schemeClr val="bg1"/>
                </a:solidFill>
              </a:rPr>
              <a:t> </a:t>
            </a:r>
            <a:r>
              <a:rPr lang="fr-CA" sz="800" dirty="0" err="1">
                <a:solidFill>
                  <a:schemeClr val="bg1"/>
                </a:solidFill>
              </a:rPr>
              <a:t>confiar</a:t>
            </a:r>
            <a:r>
              <a:rPr lang="fr-CA" sz="800" dirty="0">
                <a:solidFill>
                  <a:schemeClr val="bg1"/>
                </a:solidFill>
              </a:rPr>
              <a:t> en la </a:t>
            </a:r>
            <a:r>
              <a:rPr lang="fr-CA" sz="800" dirty="0" err="1">
                <a:solidFill>
                  <a:schemeClr val="bg1"/>
                </a:solidFill>
              </a:rPr>
              <a:t>información</a:t>
            </a:r>
            <a:r>
              <a:rPr lang="fr-CA" sz="800" dirty="0">
                <a:solidFill>
                  <a:schemeClr val="bg1"/>
                </a:solidFill>
              </a:rPr>
              <a:t>, </a:t>
            </a:r>
            <a:r>
              <a:rPr lang="fr-CA" sz="800" dirty="0" err="1">
                <a:solidFill>
                  <a:schemeClr val="bg1"/>
                </a:solidFill>
              </a:rPr>
              <a:t>tampoco</a:t>
            </a:r>
            <a:r>
              <a:rPr lang="fr-CA" sz="800" dirty="0">
                <a:solidFill>
                  <a:schemeClr val="bg1"/>
                </a:solidFill>
              </a:rPr>
              <a:t> se </a:t>
            </a:r>
            <a:r>
              <a:rPr lang="fr-CA" sz="800" dirty="0" err="1">
                <a:solidFill>
                  <a:schemeClr val="bg1"/>
                </a:solidFill>
              </a:rPr>
              <a:t>puede</a:t>
            </a:r>
            <a:r>
              <a:rPr lang="fr-CA" sz="800" dirty="0">
                <a:solidFill>
                  <a:schemeClr val="bg1"/>
                </a:solidFill>
              </a:rPr>
              <a:t> </a:t>
            </a:r>
            <a:r>
              <a:rPr lang="fr-CA" sz="800" dirty="0" err="1">
                <a:solidFill>
                  <a:schemeClr val="bg1"/>
                </a:solidFill>
              </a:rPr>
              <a:t>publicar</a:t>
            </a:r>
            <a:r>
              <a:rPr lang="fr-CA" sz="800" dirty="0">
                <a:solidFill>
                  <a:schemeClr val="bg1"/>
                </a:solidFill>
              </a:rPr>
              <a:t>, </a:t>
            </a:r>
            <a:r>
              <a:rPr lang="fr-CA" sz="800" dirty="0" err="1">
                <a:solidFill>
                  <a:schemeClr val="bg1"/>
                </a:solidFill>
              </a:rPr>
              <a:t>citar</a:t>
            </a:r>
            <a:r>
              <a:rPr lang="fr-CA" sz="800" dirty="0">
                <a:solidFill>
                  <a:schemeClr val="bg1"/>
                </a:solidFill>
              </a:rPr>
              <a:t> o </a:t>
            </a:r>
            <a:r>
              <a:rPr lang="fr-CA" sz="800" dirty="0" err="1">
                <a:solidFill>
                  <a:schemeClr val="bg1"/>
                </a:solidFill>
              </a:rPr>
              <a:t>diseminar</a:t>
            </a:r>
            <a:r>
              <a:rPr lang="fr-CA" sz="800" dirty="0">
                <a:solidFill>
                  <a:schemeClr val="bg1"/>
                </a:solidFill>
              </a:rPr>
              <a:t> la </a:t>
            </a:r>
            <a:r>
              <a:rPr lang="fr-CA" sz="800" dirty="0" err="1">
                <a:solidFill>
                  <a:schemeClr val="bg1"/>
                </a:solidFill>
              </a:rPr>
              <a:t>información</a:t>
            </a:r>
            <a:r>
              <a:rPr lang="fr-CA" sz="800" dirty="0">
                <a:solidFill>
                  <a:schemeClr val="bg1"/>
                </a:solidFill>
              </a:rPr>
              <a:t> a </a:t>
            </a:r>
            <a:r>
              <a:rPr lang="fr-CA" sz="800" dirty="0" err="1">
                <a:solidFill>
                  <a:schemeClr val="bg1"/>
                </a:solidFill>
              </a:rPr>
              <a:t>ninguna</a:t>
            </a:r>
            <a:r>
              <a:rPr lang="fr-CA" sz="800" dirty="0">
                <a:solidFill>
                  <a:schemeClr val="bg1"/>
                </a:solidFill>
              </a:rPr>
              <a:t> </a:t>
            </a:r>
            <a:r>
              <a:rPr lang="fr-CA" sz="800" dirty="0" err="1">
                <a:solidFill>
                  <a:schemeClr val="bg1"/>
                </a:solidFill>
              </a:rPr>
              <a:t>otra</a:t>
            </a:r>
            <a:r>
              <a:rPr lang="fr-CA" sz="800" dirty="0">
                <a:solidFill>
                  <a:schemeClr val="bg1"/>
                </a:solidFill>
              </a:rPr>
              <a:t> parte </a:t>
            </a:r>
            <a:r>
              <a:rPr lang="fr-CA" sz="800" dirty="0" err="1">
                <a:solidFill>
                  <a:schemeClr val="bg1"/>
                </a:solidFill>
              </a:rPr>
              <a:t>además</a:t>
            </a:r>
            <a:r>
              <a:rPr lang="fr-CA" sz="800" dirty="0">
                <a:solidFill>
                  <a:schemeClr val="bg1"/>
                </a:solidFill>
              </a:rPr>
              <a:t> del </a:t>
            </a:r>
            <a:r>
              <a:rPr lang="fr-CA" sz="800" dirty="0" err="1">
                <a:solidFill>
                  <a:schemeClr val="bg1"/>
                </a:solidFill>
              </a:rPr>
              <a:t>destinatario</a:t>
            </a:r>
            <a:r>
              <a:rPr lang="fr-CA" sz="800" dirty="0">
                <a:solidFill>
                  <a:schemeClr val="bg1"/>
                </a:solidFill>
              </a:rPr>
              <a:t> sin el </a:t>
            </a:r>
            <a:r>
              <a:rPr lang="fr-CA" sz="800" dirty="0" err="1">
                <a:solidFill>
                  <a:schemeClr val="bg1"/>
                </a:solidFill>
              </a:rPr>
              <a:t>permiso</a:t>
            </a:r>
            <a:r>
              <a:rPr lang="fr-CA" sz="800" dirty="0">
                <a:solidFill>
                  <a:schemeClr val="bg1"/>
                </a:solidFill>
              </a:rPr>
              <a:t> </a:t>
            </a:r>
            <a:r>
              <a:rPr lang="fr-CA" sz="800" dirty="0" err="1">
                <a:solidFill>
                  <a:schemeClr val="bg1"/>
                </a:solidFill>
              </a:rPr>
              <a:t>previo</a:t>
            </a:r>
            <a:r>
              <a:rPr lang="fr-CA" sz="800" dirty="0">
                <a:solidFill>
                  <a:schemeClr val="bg1"/>
                </a:solidFill>
              </a:rPr>
              <a:t> </a:t>
            </a:r>
            <a:r>
              <a:rPr lang="fr-CA" sz="800" dirty="0" err="1">
                <a:solidFill>
                  <a:schemeClr val="bg1"/>
                </a:solidFill>
              </a:rPr>
              <a:t>por</a:t>
            </a:r>
            <a:r>
              <a:rPr lang="fr-CA" sz="800" dirty="0">
                <a:solidFill>
                  <a:schemeClr val="bg1"/>
                </a:solidFill>
              </a:rPr>
              <a:t> </a:t>
            </a:r>
            <a:r>
              <a:rPr lang="fr-CA" sz="800" dirty="0" err="1">
                <a:solidFill>
                  <a:schemeClr val="bg1"/>
                </a:solidFill>
              </a:rPr>
              <a:t>escrito</a:t>
            </a:r>
            <a:r>
              <a:rPr lang="fr-CA" sz="800" dirty="0">
                <a:solidFill>
                  <a:schemeClr val="bg1"/>
                </a:solidFill>
              </a:rPr>
              <a:t> de RGA.  RGA ha </a:t>
            </a:r>
            <a:r>
              <a:rPr lang="fr-CA" sz="800" dirty="0" err="1">
                <a:solidFill>
                  <a:schemeClr val="bg1"/>
                </a:solidFill>
              </a:rPr>
              <a:t>hecho</a:t>
            </a:r>
            <a:r>
              <a:rPr lang="fr-CA" sz="800" dirty="0">
                <a:solidFill>
                  <a:schemeClr val="bg1"/>
                </a:solidFill>
              </a:rPr>
              <a:t> </a:t>
            </a:r>
            <a:r>
              <a:rPr lang="fr-CA" sz="800" dirty="0" err="1">
                <a:solidFill>
                  <a:schemeClr val="bg1"/>
                </a:solidFill>
              </a:rPr>
              <a:t>todos</a:t>
            </a:r>
            <a:r>
              <a:rPr lang="fr-CA" sz="800" dirty="0">
                <a:solidFill>
                  <a:schemeClr val="bg1"/>
                </a:solidFill>
              </a:rPr>
              <a:t> los </a:t>
            </a:r>
            <a:r>
              <a:rPr lang="fr-CA" sz="800" dirty="0" err="1">
                <a:solidFill>
                  <a:schemeClr val="bg1"/>
                </a:solidFill>
              </a:rPr>
              <a:t>esfuerzos</a:t>
            </a:r>
            <a:r>
              <a:rPr lang="fr-CA" sz="800" dirty="0">
                <a:solidFill>
                  <a:schemeClr val="bg1"/>
                </a:solidFill>
              </a:rPr>
              <a:t> </a:t>
            </a:r>
            <a:r>
              <a:rPr lang="fr-CA" sz="800" dirty="0" err="1">
                <a:solidFill>
                  <a:schemeClr val="bg1"/>
                </a:solidFill>
              </a:rPr>
              <a:t>razonables</a:t>
            </a:r>
            <a:r>
              <a:rPr lang="fr-CA" sz="800" dirty="0">
                <a:solidFill>
                  <a:schemeClr val="bg1"/>
                </a:solidFill>
              </a:rPr>
              <a:t> para </a:t>
            </a:r>
            <a:r>
              <a:rPr lang="fr-CA" sz="800" dirty="0" err="1">
                <a:solidFill>
                  <a:schemeClr val="bg1"/>
                </a:solidFill>
              </a:rPr>
              <a:t>asegurar</a:t>
            </a:r>
            <a:r>
              <a:rPr lang="fr-CA" sz="800" dirty="0">
                <a:solidFill>
                  <a:schemeClr val="bg1"/>
                </a:solidFill>
              </a:rPr>
              <a:t> que la </a:t>
            </a:r>
            <a:r>
              <a:rPr lang="fr-CA" sz="800" dirty="0" err="1">
                <a:solidFill>
                  <a:schemeClr val="bg1"/>
                </a:solidFill>
              </a:rPr>
              <a:t>información</a:t>
            </a:r>
            <a:r>
              <a:rPr lang="fr-CA" sz="800" dirty="0">
                <a:solidFill>
                  <a:schemeClr val="bg1"/>
                </a:solidFill>
              </a:rPr>
              <a:t> </a:t>
            </a:r>
            <a:r>
              <a:rPr lang="fr-CA" sz="800" dirty="0" err="1">
                <a:solidFill>
                  <a:schemeClr val="bg1"/>
                </a:solidFill>
              </a:rPr>
              <a:t>proporcionada</a:t>
            </a:r>
            <a:r>
              <a:rPr lang="fr-CA" sz="800" dirty="0">
                <a:solidFill>
                  <a:schemeClr val="bg1"/>
                </a:solidFill>
              </a:rPr>
              <a:t> en </a:t>
            </a:r>
            <a:r>
              <a:rPr lang="fr-CA" sz="800" dirty="0" err="1">
                <a:solidFill>
                  <a:schemeClr val="bg1"/>
                </a:solidFill>
              </a:rPr>
              <a:t>esta</a:t>
            </a:r>
            <a:r>
              <a:rPr lang="fr-CA" sz="800" dirty="0">
                <a:solidFill>
                  <a:schemeClr val="bg1"/>
                </a:solidFill>
              </a:rPr>
              <a:t> </a:t>
            </a:r>
            <a:r>
              <a:rPr lang="fr-CA" sz="800" dirty="0" err="1">
                <a:solidFill>
                  <a:schemeClr val="bg1"/>
                </a:solidFill>
              </a:rPr>
              <a:t>publicación</a:t>
            </a:r>
            <a:r>
              <a:rPr lang="fr-CA" sz="800" dirty="0">
                <a:solidFill>
                  <a:schemeClr val="bg1"/>
                </a:solidFill>
              </a:rPr>
              <a:t> </a:t>
            </a:r>
            <a:r>
              <a:rPr lang="fr-CA" sz="800" dirty="0" err="1">
                <a:solidFill>
                  <a:schemeClr val="bg1"/>
                </a:solidFill>
              </a:rPr>
              <a:t>era</a:t>
            </a:r>
            <a:r>
              <a:rPr lang="fr-CA" sz="800" dirty="0">
                <a:solidFill>
                  <a:schemeClr val="bg1"/>
                </a:solidFill>
              </a:rPr>
              <a:t> </a:t>
            </a:r>
            <a:r>
              <a:rPr lang="fr-CA" sz="800" dirty="0" err="1">
                <a:solidFill>
                  <a:schemeClr val="bg1"/>
                </a:solidFill>
              </a:rPr>
              <a:t>correcta</a:t>
            </a:r>
            <a:r>
              <a:rPr lang="fr-CA" sz="800" dirty="0">
                <a:solidFill>
                  <a:schemeClr val="bg1"/>
                </a:solidFill>
              </a:rPr>
              <a:t> en el </a:t>
            </a:r>
            <a:r>
              <a:rPr lang="fr-CA" sz="800" dirty="0" err="1">
                <a:solidFill>
                  <a:schemeClr val="bg1"/>
                </a:solidFill>
              </a:rPr>
              <a:t>momento</a:t>
            </a:r>
            <a:r>
              <a:rPr lang="fr-CA" sz="800" dirty="0">
                <a:solidFill>
                  <a:schemeClr val="bg1"/>
                </a:solidFill>
              </a:rPr>
              <a:t> de su </a:t>
            </a:r>
            <a:r>
              <a:rPr lang="fr-CA" sz="800" dirty="0" err="1">
                <a:solidFill>
                  <a:schemeClr val="bg1"/>
                </a:solidFill>
              </a:rPr>
              <a:t>inclusión</a:t>
            </a:r>
            <a:r>
              <a:rPr lang="fr-CA" sz="800" dirty="0">
                <a:solidFill>
                  <a:schemeClr val="bg1"/>
                </a:solidFill>
              </a:rPr>
              <a:t> y no </a:t>
            </a:r>
            <a:r>
              <a:rPr lang="fr-CA" sz="800" dirty="0" err="1">
                <a:solidFill>
                  <a:schemeClr val="bg1"/>
                </a:solidFill>
              </a:rPr>
              <a:t>acepta</a:t>
            </a:r>
            <a:r>
              <a:rPr lang="fr-CA" sz="800" dirty="0">
                <a:solidFill>
                  <a:schemeClr val="bg1"/>
                </a:solidFill>
              </a:rPr>
              <a:t> la </a:t>
            </a:r>
            <a:r>
              <a:rPr lang="fr-CA" sz="800" dirty="0" err="1">
                <a:solidFill>
                  <a:schemeClr val="bg1"/>
                </a:solidFill>
              </a:rPr>
              <a:t>responsabilidad</a:t>
            </a:r>
            <a:r>
              <a:rPr lang="fr-CA" sz="800" dirty="0">
                <a:solidFill>
                  <a:schemeClr val="bg1"/>
                </a:solidFill>
              </a:rPr>
              <a:t> </a:t>
            </a:r>
            <a:r>
              <a:rPr lang="fr-CA" sz="800" dirty="0" err="1">
                <a:solidFill>
                  <a:schemeClr val="bg1"/>
                </a:solidFill>
              </a:rPr>
              <a:t>por</a:t>
            </a:r>
            <a:r>
              <a:rPr lang="fr-CA" sz="800" dirty="0">
                <a:solidFill>
                  <a:schemeClr val="bg1"/>
                </a:solidFill>
              </a:rPr>
              <a:t> </a:t>
            </a:r>
            <a:r>
              <a:rPr lang="fr-CA" sz="800" dirty="0" err="1">
                <a:solidFill>
                  <a:schemeClr val="bg1"/>
                </a:solidFill>
              </a:rPr>
              <a:t>ningún</a:t>
            </a:r>
            <a:r>
              <a:rPr lang="fr-CA" sz="800" dirty="0">
                <a:solidFill>
                  <a:schemeClr val="bg1"/>
                </a:solidFill>
              </a:rPr>
              <a:t> </a:t>
            </a:r>
            <a:r>
              <a:rPr lang="fr-CA" sz="800" dirty="0" err="1">
                <a:solidFill>
                  <a:schemeClr val="bg1"/>
                </a:solidFill>
              </a:rPr>
              <a:t>error</a:t>
            </a:r>
            <a:r>
              <a:rPr lang="fr-CA" sz="800" dirty="0">
                <a:solidFill>
                  <a:schemeClr val="bg1"/>
                </a:solidFill>
              </a:rPr>
              <a:t> u </a:t>
            </a:r>
            <a:r>
              <a:rPr lang="fr-CA" sz="800" dirty="0" err="1">
                <a:solidFill>
                  <a:schemeClr val="bg1"/>
                </a:solidFill>
              </a:rPr>
              <a:t>omisión</a:t>
            </a:r>
            <a:r>
              <a:rPr lang="fr-CA" sz="800" dirty="0">
                <a:solidFill>
                  <a:schemeClr val="bg1"/>
                </a:solidFill>
              </a:rPr>
              <a:t>.</a:t>
            </a:r>
            <a:endParaRPr lang="en-US" sz="800" dirty="0">
              <a:solidFill>
                <a:schemeClr val="bg1"/>
              </a:solidFill>
            </a:endParaRPr>
          </a:p>
          <a:p>
            <a:endParaRPr lang="fr-CA" sz="900" dirty="0">
              <a:solidFill>
                <a:schemeClr val="bg1"/>
              </a:solidFill>
            </a:endParaRPr>
          </a:p>
        </p:txBody>
      </p:sp>
    </p:spTree>
    <p:extLst>
      <p:ext uri="{BB962C8B-B14F-4D97-AF65-F5344CB8AC3E}">
        <p14:creationId xmlns:p14="http://schemas.microsoft.com/office/powerpoint/2010/main" val="2583189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5" name="Footer Placeholder 4">
            <a:extLst>
              <a:ext uri="{FF2B5EF4-FFF2-40B4-BE49-F238E27FC236}">
                <a16:creationId xmlns:a16="http://schemas.microsoft.com/office/drawing/2014/main" id="{499AD3AA-804A-485F-BAA2-BB2566DCFA4A}"/>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8" name="TextBox 7">
            <a:extLst>
              <a:ext uri="{FF2B5EF4-FFF2-40B4-BE49-F238E27FC236}">
                <a16:creationId xmlns:a16="http://schemas.microsoft.com/office/drawing/2014/main" id="{4773C2D0-EE36-4B08-8BF6-8542BBD849EB}"/>
              </a:ext>
            </a:extLst>
          </p:cNvPr>
          <p:cNvSpPr txBox="1"/>
          <p:nvPr/>
        </p:nvSpPr>
        <p:spPr>
          <a:xfrm>
            <a:off x="434167" y="1914584"/>
            <a:ext cx="11094720" cy="3570208"/>
          </a:xfrm>
          <a:prstGeom prst="rect">
            <a:avLst/>
          </a:prstGeom>
          <a:noFill/>
        </p:spPr>
        <p:txBody>
          <a:bodyPr wrap="square">
            <a:spAutoFit/>
          </a:bodyPr>
          <a:lstStyle/>
          <a:p>
            <a:pPr algn="ctr"/>
            <a:r>
              <a:rPr lang="en-GB" sz="2600" dirty="0">
                <a:latin typeface="Arial" panose="020B0604020202020204" pitchFamily="34" charset="0"/>
                <a:cs typeface="Arial" panose="020B0604020202020204" pitchFamily="34" charset="0"/>
              </a:rPr>
              <a:t>COVID-19 </a:t>
            </a:r>
            <a:r>
              <a:rPr lang="en-GB" sz="2600" dirty="0" err="1">
                <a:latin typeface="Arial" panose="020B0604020202020204" pitchFamily="34" charset="0"/>
                <a:cs typeface="Arial" panose="020B0604020202020204" pitchFamily="34" charset="0"/>
              </a:rPr>
              <a:t>será</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recordado</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como</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el</a:t>
            </a:r>
            <a:r>
              <a:rPr lang="en-GB" sz="2600" dirty="0">
                <a:latin typeface="Arial" panose="020B0604020202020204" pitchFamily="34" charset="0"/>
                <a:cs typeface="Arial" panose="020B0604020202020204" pitchFamily="34" charset="0"/>
              </a:rPr>
              <a:t> virus que </a:t>
            </a:r>
            <a:r>
              <a:rPr lang="en-GB" sz="2600" dirty="0" err="1">
                <a:latin typeface="Arial" panose="020B0604020202020204" pitchFamily="34" charset="0"/>
                <a:cs typeface="Arial" panose="020B0604020202020204" pitchFamily="34" charset="0"/>
              </a:rPr>
              <a:t>paró</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el</a:t>
            </a:r>
            <a:r>
              <a:rPr lang="en-GB" sz="2600" dirty="0">
                <a:latin typeface="Arial" panose="020B0604020202020204" pitchFamily="34" charset="0"/>
                <a:cs typeface="Arial" panose="020B0604020202020204" pitchFamily="34" charset="0"/>
              </a:rPr>
              <a:t> </a:t>
            </a:r>
            <a:r>
              <a:rPr lang="en-GB" sz="2600" dirty="0" err="1">
                <a:latin typeface="Arial" panose="020B0604020202020204" pitchFamily="34" charset="0"/>
                <a:cs typeface="Arial" panose="020B0604020202020204" pitchFamily="34" charset="0"/>
              </a:rPr>
              <a:t>mundo</a:t>
            </a:r>
            <a:r>
              <a:rPr lang="en-GB" sz="2600" dirty="0">
                <a:latin typeface="Arial" panose="020B0604020202020204" pitchFamily="34" charset="0"/>
                <a:cs typeface="Arial" panose="020B0604020202020204" pitchFamily="34" charset="0"/>
              </a:rPr>
              <a:t>.</a:t>
            </a:r>
          </a:p>
          <a:p>
            <a:pPr algn="ctr"/>
            <a:endParaRPr lang="en-GB" sz="2600" dirty="0">
              <a:latin typeface="Arial" panose="020B0604020202020204" pitchFamily="34" charset="0"/>
              <a:cs typeface="Arial" panose="020B0604020202020204" pitchFamily="34" charset="0"/>
            </a:endParaRPr>
          </a:p>
          <a:p>
            <a:pPr algn="ctr"/>
            <a:r>
              <a:rPr lang="en-GB" sz="2600" dirty="0">
                <a:solidFill>
                  <a:srgbClr val="C00000"/>
                </a:solidFill>
              </a:rPr>
              <a:t> </a:t>
            </a:r>
            <a:r>
              <a:rPr lang="en-GB" sz="2600" dirty="0">
                <a:solidFill>
                  <a:srgbClr val="C00000"/>
                </a:solidFill>
                <a:latin typeface="Arial" panose="020B0604020202020204" pitchFamily="34" charset="0"/>
                <a:cs typeface="Arial" panose="020B0604020202020204" pitchFamily="34" charset="0"/>
              </a:rPr>
              <a:t>La </a:t>
            </a:r>
            <a:r>
              <a:rPr lang="en-GB" sz="2600" dirty="0" err="1">
                <a:solidFill>
                  <a:srgbClr val="C00000"/>
                </a:solidFill>
                <a:latin typeface="Arial" panose="020B0604020202020204" pitchFamily="34" charset="0"/>
                <a:cs typeface="Arial" panose="020B0604020202020204" pitchFamily="34" charset="0"/>
              </a:rPr>
              <a:t>pandemia</a:t>
            </a:r>
            <a:r>
              <a:rPr lang="en-GB" sz="2600" dirty="0">
                <a:solidFill>
                  <a:srgbClr val="C00000"/>
                </a:solidFill>
                <a:latin typeface="Arial" panose="020B0604020202020204" pitchFamily="34" charset="0"/>
                <a:cs typeface="Arial" panose="020B0604020202020204" pitchFamily="34" charset="0"/>
              </a:rPr>
              <a:t> </a:t>
            </a:r>
            <a:r>
              <a:rPr lang="en-GB" sz="2600" dirty="0" err="1">
                <a:solidFill>
                  <a:srgbClr val="C00000"/>
                </a:solidFill>
                <a:latin typeface="Arial" panose="020B0604020202020204" pitchFamily="34" charset="0"/>
                <a:cs typeface="Arial" panose="020B0604020202020204" pitchFamily="34" charset="0"/>
              </a:rPr>
              <a:t>provocó</a:t>
            </a:r>
            <a:r>
              <a:rPr lang="en-GB" sz="2600" dirty="0">
                <a:solidFill>
                  <a:srgbClr val="C00000"/>
                </a:solidFill>
                <a:latin typeface="Arial" panose="020B0604020202020204" pitchFamily="34" charset="0"/>
                <a:cs typeface="Arial" panose="020B0604020202020204" pitchFamily="34" charset="0"/>
              </a:rPr>
              <a:t> </a:t>
            </a:r>
            <a:r>
              <a:rPr lang="en-GB" sz="2600" dirty="0" err="1">
                <a:solidFill>
                  <a:srgbClr val="C00000"/>
                </a:solidFill>
                <a:latin typeface="Arial" panose="020B0604020202020204" pitchFamily="34" charset="0"/>
                <a:cs typeface="Arial" panose="020B0604020202020204" pitchFamily="34" charset="0"/>
              </a:rPr>
              <a:t>importantes</a:t>
            </a:r>
            <a:r>
              <a:rPr lang="en-GB" sz="2600" dirty="0">
                <a:solidFill>
                  <a:srgbClr val="C00000"/>
                </a:solidFill>
                <a:latin typeface="Arial" panose="020B0604020202020204" pitchFamily="34" charset="0"/>
                <a:cs typeface="Arial" panose="020B0604020202020204" pitchFamily="34" charset="0"/>
              </a:rPr>
              <a:t> </a:t>
            </a:r>
            <a:r>
              <a:rPr lang="en-GB" sz="2600" dirty="0" err="1">
                <a:solidFill>
                  <a:srgbClr val="C00000"/>
                </a:solidFill>
                <a:latin typeface="Arial" panose="020B0604020202020204" pitchFamily="34" charset="0"/>
                <a:cs typeface="Arial" panose="020B0604020202020204" pitchFamily="34" charset="0"/>
              </a:rPr>
              <a:t>disrupciones</a:t>
            </a:r>
            <a:r>
              <a:rPr lang="en-GB" sz="2600" dirty="0">
                <a:solidFill>
                  <a:srgbClr val="C00000"/>
                </a:solidFill>
                <a:latin typeface="Arial" panose="020B0604020202020204" pitchFamily="34" charset="0"/>
                <a:cs typeface="Arial" panose="020B0604020202020204" pitchFamily="34" charset="0"/>
              </a:rPr>
              <a:t> </a:t>
            </a:r>
            <a:r>
              <a:rPr lang="en-GB" sz="2600" dirty="0" err="1">
                <a:solidFill>
                  <a:srgbClr val="C00000"/>
                </a:solidFill>
                <a:latin typeface="Arial" panose="020B0604020202020204" pitchFamily="34" charset="0"/>
                <a:cs typeface="Arial" panose="020B0604020202020204" pitchFamily="34" charset="0"/>
              </a:rPr>
              <a:t>en</a:t>
            </a:r>
            <a:r>
              <a:rPr lang="en-GB" sz="2600" dirty="0">
                <a:solidFill>
                  <a:srgbClr val="C00000"/>
                </a:solidFill>
                <a:latin typeface="Arial" panose="020B0604020202020204" pitchFamily="34" charset="0"/>
                <a:cs typeface="Arial" panose="020B0604020202020204" pitchFamily="34" charset="0"/>
              </a:rPr>
              <a:t> la </a:t>
            </a:r>
            <a:r>
              <a:rPr lang="en-GB" sz="2600" dirty="0" err="1">
                <a:solidFill>
                  <a:srgbClr val="C00000"/>
                </a:solidFill>
                <a:latin typeface="Arial" panose="020B0604020202020204" pitchFamily="34" charset="0"/>
                <a:cs typeface="Arial" panose="020B0604020202020204" pitchFamily="34" charset="0"/>
              </a:rPr>
              <a:t>cadena</a:t>
            </a:r>
            <a:r>
              <a:rPr lang="en-GB" sz="2600" dirty="0">
                <a:solidFill>
                  <a:srgbClr val="C00000"/>
                </a:solidFill>
                <a:latin typeface="Arial" panose="020B0604020202020204" pitchFamily="34" charset="0"/>
                <a:cs typeface="Arial" panose="020B0604020202020204" pitchFamily="34" charset="0"/>
              </a:rPr>
              <a:t> de </a:t>
            </a:r>
            <a:r>
              <a:rPr lang="en-GB" sz="2600" dirty="0" err="1">
                <a:solidFill>
                  <a:srgbClr val="C00000"/>
                </a:solidFill>
                <a:latin typeface="Arial" panose="020B0604020202020204" pitchFamily="34" charset="0"/>
                <a:cs typeface="Arial" panose="020B0604020202020204" pitchFamily="34" charset="0"/>
              </a:rPr>
              <a:t>suministro</a:t>
            </a:r>
            <a:r>
              <a:rPr lang="en-GB" sz="2600" dirty="0">
                <a:solidFill>
                  <a:srgbClr val="C00000"/>
                </a:solidFill>
                <a:latin typeface="Arial" panose="020B0604020202020204" pitchFamily="34" charset="0"/>
                <a:cs typeface="Arial" panose="020B0604020202020204" pitchFamily="34" charset="0"/>
              </a:rPr>
              <a:t> a </a:t>
            </a:r>
            <a:r>
              <a:rPr lang="en-GB" sz="2600" dirty="0" err="1">
                <a:solidFill>
                  <a:srgbClr val="C00000"/>
                </a:solidFill>
                <a:latin typeface="Arial" panose="020B0604020202020204" pitchFamily="34" charset="0"/>
                <a:cs typeface="Arial" panose="020B0604020202020204" pitchFamily="34" charset="0"/>
              </a:rPr>
              <a:t>nivel</a:t>
            </a:r>
            <a:r>
              <a:rPr lang="en-GB" sz="2600" dirty="0">
                <a:solidFill>
                  <a:srgbClr val="C00000"/>
                </a:solidFill>
                <a:latin typeface="Arial" panose="020B0604020202020204" pitchFamily="34" charset="0"/>
                <a:cs typeface="Arial" panose="020B0604020202020204" pitchFamily="34" charset="0"/>
              </a:rPr>
              <a:t> </a:t>
            </a:r>
            <a:r>
              <a:rPr lang="en-GB" sz="2600" dirty="0" err="1">
                <a:solidFill>
                  <a:srgbClr val="C00000"/>
                </a:solidFill>
                <a:latin typeface="Arial" panose="020B0604020202020204" pitchFamily="34" charset="0"/>
                <a:cs typeface="Arial" panose="020B0604020202020204" pitchFamily="34" charset="0"/>
              </a:rPr>
              <a:t>mundial</a:t>
            </a:r>
            <a:r>
              <a:rPr lang="en-GB" sz="2600" dirty="0">
                <a:solidFill>
                  <a:srgbClr val="C00000"/>
                </a:solidFill>
                <a:latin typeface="Arial" panose="020B0604020202020204" pitchFamily="34" charset="0"/>
                <a:cs typeface="Arial" panose="020B0604020202020204" pitchFamily="34" charset="0"/>
              </a:rPr>
              <a:t>.</a:t>
            </a:r>
          </a:p>
          <a:p>
            <a:pPr algn="ctr"/>
            <a:endParaRPr lang="en-GB" sz="2600" dirty="0">
              <a:latin typeface="Arial" panose="020B0604020202020204" pitchFamily="34" charset="0"/>
              <a:cs typeface="Arial" panose="020B0604020202020204" pitchFamily="34" charset="0"/>
            </a:endParaRPr>
          </a:p>
          <a:p>
            <a:pPr algn="ctr"/>
            <a:r>
              <a:rPr lang="en-GB" sz="2600" dirty="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Más de 300 millones de empleos en la economía formal perdidos y 1.5 millones de medios de vida perdidos en la economía informal</a:t>
            </a:r>
            <a:r>
              <a:rPr lang="es-ES" sz="2600" b="1" dirty="0">
                <a:latin typeface="Arial" panose="020B0604020202020204" pitchFamily="34" charset="0"/>
                <a:cs typeface="Arial" panose="020B0604020202020204" pitchFamily="34" charset="0"/>
              </a:rPr>
              <a:t>.</a:t>
            </a:r>
          </a:p>
          <a:p>
            <a:pPr algn="ctr"/>
            <a:endParaRPr lang="es-ES" sz="2600" b="1" u="sng" dirty="0">
              <a:latin typeface="Arial" panose="020B0604020202020204" pitchFamily="34" charset="0"/>
              <a:cs typeface="Arial" panose="020B0604020202020204" pitchFamily="34" charset="0"/>
            </a:endParaRPr>
          </a:p>
          <a:p>
            <a:pPr algn="ctr"/>
            <a:endParaRPr lang="es-ES" sz="1800" b="1" u="sng" dirty="0">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6DFDDCFE-FDA9-4AF7-9334-D1C74726DCD6}"/>
              </a:ext>
            </a:extLst>
          </p:cNvPr>
          <p:cNvSpPr>
            <a:spLocks noGrp="1"/>
          </p:cNvSpPr>
          <p:nvPr>
            <p:ph type="title"/>
          </p:nvPr>
        </p:nvSpPr>
        <p:spPr>
          <a:xfrm>
            <a:off x="1152814" y="606307"/>
            <a:ext cx="9413586" cy="473074"/>
          </a:xfrm>
        </p:spPr>
        <p:txBody>
          <a:bodyPr/>
          <a:lstStyle/>
          <a:p>
            <a:pPr algn="ctr" eaLnBrk="1" hangingPunct="1"/>
            <a:r>
              <a:rPr lang="en-US" sz="2800" dirty="0" err="1">
                <a:latin typeface="Arial" charset="0"/>
                <a:cs typeface="Arial" charset="0"/>
              </a:rPr>
              <a:t>Impacto</a:t>
            </a:r>
            <a:r>
              <a:rPr lang="en-US" sz="2800" dirty="0">
                <a:latin typeface="Arial" charset="0"/>
                <a:cs typeface="Arial" charset="0"/>
              </a:rPr>
              <a:t> de COVID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Mundo</a:t>
            </a:r>
          </a:p>
        </p:txBody>
      </p:sp>
      <p:sp>
        <p:nvSpPr>
          <p:cNvPr id="6" name="Slide Number Placeholder 5">
            <a:extLst>
              <a:ext uri="{FF2B5EF4-FFF2-40B4-BE49-F238E27FC236}">
                <a16:creationId xmlns:a16="http://schemas.microsoft.com/office/drawing/2014/main" id="{44A7A91D-07EE-4DDE-A87B-6F7B0BF58B2C}"/>
              </a:ext>
            </a:extLst>
          </p:cNvPr>
          <p:cNvSpPr txBox="1">
            <a:spLocks/>
          </p:cNvSpPr>
          <p:nvPr/>
        </p:nvSpPr>
        <p:spPr>
          <a:xfrm>
            <a:off x="91440" y="6350773"/>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6</a:t>
            </a:fld>
            <a:endParaRPr lang="en-US" sz="1000" b="1" dirty="0">
              <a:solidFill>
                <a:schemeClr val="tx1">
                  <a:tint val="75000"/>
                </a:schemeClr>
              </a:solidFill>
            </a:endParaRPr>
          </a:p>
        </p:txBody>
      </p:sp>
    </p:spTree>
    <p:extLst>
      <p:ext uri="{BB962C8B-B14F-4D97-AF65-F5344CB8AC3E}">
        <p14:creationId xmlns:p14="http://schemas.microsoft.com/office/powerpoint/2010/main" val="2640258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183294" y="142102"/>
            <a:ext cx="9413586" cy="473074"/>
          </a:xfrm>
        </p:spPr>
        <p:txBody>
          <a:bodyPr/>
          <a:lstStyle/>
          <a:p>
            <a:pPr algn="ctr" eaLnBrk="1" hangingPunct="1"/>
            <a:r>
              <a:rPr lang="en-US" sz="2800" dirty="0" err="1">
                <a:latin typeface="Arial" charset="0"/>
                <a:cs typeface="Arial" charset="0"/>
              </a:rPr>
              <a:t>Impacto</a:t>
            </a:r>
            <a:r>
              <a:rPr lang="en-US" sz="2800" dirty="0">
                <a:latin typeface="Arial" charset="0"/>
                <a:cs typeface="Arial" charset="0"/>
              </a:rPr>
              <a:t> de COVID </a:t>
            </a:r>
            <a:r>
              <a:rPr lang="en-US" sz="2800" dirty="0" err="1">
                <a:latin typeface="Arial" charset="0"/>
                <a:cs typeface="Arial" charset="0"/>
              </a:rPr>
              <a:t>en</a:t>
            </a:r>
            <a:r>
              <a:rPr lang="en-US" sz="2800" dirty="0">
                <a:latin typeface="Arial" charset="0"/>
                <a:cs typeface="Arial" charset="0"/>
              </a:rPr>
              <a:t> </a:t>
            </a:r>
            <a:r>
              <a:rPr lang="en-US" sz="2800" dirty="0" err="1">
                <a:latin typeface="Arial" charset="0"/>
                <a:cs typeface="Arial" charset="0"/>
              </a:rPr>
              <a:t>el</a:t>
            </a:r>
            <a:r>
              <a:rPr lang="en-US" sz="2800" dirty="0">
                <a:latin typeface="Arial" charset="0"/>
                <a:cs typeface="Arial" charset="0"/>
              </a:rPr>
              <a:t> Mundo</a:t>
            </a:r>
          </a:p>
        </p:txBody>
      </p:sp>
      <p:sp>
        <p:nvSpPr>
          <p:cNvPr id="5" name="Footer Placeholder 4">
            <a:extLst>
              <a:ext uri="{FF2B5EF4-FFF2-40B4-BE49-F238E27FC236}">
                <a16:creationId xmlns:a16="http://schemas.microsoft.com/office/drawing/2014/main" id="{9A44E488-793C-40A1-9FBA-35D3E121A2FB}"/>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6" name="Text Placeholder 1">
            <a:extLst>
              <a:ext uri="{FF2B5EF4-FFF2-40B4-BE49-F238E27FC236}">
                <a16:creationId xmlns:a16="http://schemas.microsoft.com/office/drawing/2014/main" id="{27C639D7-FE12-408B-AE66-5DCC3E2A7926}"/>
              </a:ext>
            </a:extLst>
          </p:cNvPr>
          <p:cNvSpPr txBox="1">
            <a:spLocks/>
          </p:cNvSpPr>
          <p:nvPr/>
        </p:nvSpPr>
        <p:spPr>
          <a:xfrm>
            <a:off x="172720" y="884885"/>
            <a:ext cx="11306517" cy="842239"/>
          </a:xfrm>
          <a:prstGeom prst="rect">
            <a:avLst/>
          </a:prstGeom>
        </p:spPr>
        <p:txBody>
          <a:bodyPr>
            <a:normAutofit fontScale="92500" lnSpcReduction="10000"/>
          </a:bodyPr>
          <a:lstStyle>
            <a:lvl1pPr marL="230188" indent="-230188" algn="l" defTabSz="914400" rtl="0" eaLnBrk="1" latinLnBrk="0" hangingPunct="1">
              <a:lnSpc>
                <a:spcPct val="100000"/>
              </a:lnSpc>
              <a:spcBef>
                <a:spcPts val="1000"/>
              </a:spcBef>
              <a:buClr>
                <a:srgbClr val="E31B23"/>
              </a:buClr>
              <a:buFont typeface="Wingdings" pitchFamily="2" charset="2"/>
              <a:buChar char="§"/>
              <a:tabLst/>
              <a:defRPr sz="2600" kern="1200">
                <a:solidFill>
                  <a:schemeClr val="tx1"/>
                </a:solidFill>
                <a:latin typeface="Arial" panose="020B0604020202020204" pitchFamily="34" charset="0"/>
                <a:ea typeface="+mn-ea"/>
                <a:cs typeface="Arial" panose="020B0604020202020204" pitchFamily="34" charset="0"/>
              </a:defRPr>
            </a:lvl1pPr>
            <a:lvl2pPr marL="574675" indent="-231775" algn="l" defTabSz="914400" rtl="0" eaLnBrk="1" latinLnBrk="0" hangingPunct="1">
              <a:lnSpc>
                <a:spcPct val="100000"/>
              </a:lnSpc>
              <a:spcBef>
                <a:spcPts val="500"/>
              </a:spcBef>
              <a:buClr>
                <a:srgbClr val="E31B23"/>
              </a:buClr>
              <a:buSzPct val="100000"/>
              <a:buFont typeface="System Font Regular"/>
              <a:buChar char="–"/>
              <a:tabLst/>
              <a:defRPr sz="2400" kern="1200">
                <a:solidFill>
                  <a:schemeClr val="tx1"/>
                </a:solidFill>
                <a:latin typeface="Arial" panose="020B0604020202020204" pitchFamily="34" charset="0"/>
                <a:ea typeface="+mn-ea"/>
                <a:cs typeface="Arial" panose="020B0604020202020204" pitchFamily="34" charset="0"/>
              </a:defRPr>
            </a:lvl2pPr>
            <a:lvl3pPr marL="749300" indent="-174625" algn="l" defTabSz="914400" rtl="0" eaLnBrk="1" latinLnBrk="0" hangingPunct="1">
              <a:lnSpc>
                <a:spcPct val="100000"/>
              </a:lnSpc>
              <a:spcBef>
                <a:spcPts val="500"/>
              </a:spcBef>
              <a:buClr>
                <a:srgbClr val="E31B23"/>
              </a:buClr>
              <a:buFont typeface="Courier New" panose="02070309020205020404" pitchFamily="49" charset="0"/>
              <a:buChar char="o"/>
              <a:tabLst/>
              <a:defRPr sz="1800" kern="1200">
                <a:solidFill>
                  <a:schemeClr val="tx1"/>
                </a:solidFill>
                <a:latin typeface="Arial" panose="020B0604020202020204" pitchFamily="34" charset="0"/>
                <a:ea typeface="+mn-ea"/>
                <a:cs typeface="Arial" panose="020B0604020202020204" pitchFamily="34" charset="0"/>
              </a:defRPr>
            </a:lvl3pPr>
            <a:lvl4pPr marL="973138" indent="-166688"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4pPr>
            <a:lvl5pPr marL="1149350" indent="-176213" algn="l" defTabSz="914400" rtl="0" eaLnBrk="1" latinLnBrk="0" hangingPunct="1">
              <a:lnSpc>
                <a:spcPct val="100000"/>
              </a:lnSpc>
              <a:spcBef>
                <a:spcPts val="500"/>
              </a:spcBef>
              <a:buClr>
                <a:srgbClr val="E31B23"/>
              </a:buClr>
              <a:buFont typeface="Wingdings" pitchFamily="2" charset="2"/>
              <a:buChar char="§"/>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800" b="1" u="sng" dirty="0"/>
              <a:t>Uno de los </a:t>
            </a:r>
            <a:r>
              <a:rPr lang="en-GB" sz="2800" b="1" u="sng" dirty="0" err="1"/>
              <a:t>eventos</a:t>
            </a:r>
            <a:r>
              <a:rPr lang="en-GB" sz="2800" b="1" u="sng" dirty="0"/>
              <a:t> </a:t>
            </a:r>
            <a:r>
              <a:rPr lang="en-GB" sz="2800" b="1" u="sng" dirty="0" err="1"/>
              <a:t>catastróficos</a:t>
            </a:r>
            <a:r>
              <a:rPr lang="en-GB" sz="2800" b="1" u="sng" dirty="0"/>
              <a:t> (</a:t>
            </a:r>
            <a:r>
              <a:rPr lang="en-GB" sz="2800" b="1" u="sng" dirty="0" err="1"/>
              <a:t>siniestros</a:t>
            </a:r>
            <a:r>
              <a:rPr lang="en-GB" sz="2800" b="1" u="sng" dirty="0"/>
              <a:t>) </a:t>
            </a:r>
            <a:r>
              <a:rPr lang="en-GB" sz="2800" b="1" u="sng" dirty="0" err="1"/>
              <a:t>más</a:t>
            </a:r>
            <a:r>
              <a:rPr lang="en-GB" sz="2800" b="1" u="sng" dirty="0"/>
              <a:t> </a:t>
            </a:r>
            <a:r>
              <a:rPr lang="en-GB" sz="2800" b="1" u="sng" dirty="0" err="1"/>
              <a:t>grandes</a:t>
            </a:r>
            <a:r>
              <a:rPr lang="en-GB" sz="2800" b="1" u="sng" dirty="0"/>
              <a:t> para la </a:t>
            </a:r>
            <a:r>
              <a:rPr lang="en-GB" sz="2800" b="1" u="sng" dirty="0" err="1"/>
              <a:t>Industria</a:t>
            </a:r>
            <a:r>
              <a:rPr lang="en-GB" sz="2800" b="1" u="sng" dirty="0"/>
              <a:t> Aseguradora de Vida</a:t>
            </a:r>
          </a:p>
          <a:p>
            <a:pPr marL="0" indent="0">
              <a:buNone/>
            </a:pPr>
            <a:endParaRPr lang="en-GB" dirty="0"/>
          </a:p>
          <a:p>
            <a:endParaRPr lang="en-GB" dirty="0"/>
          </a:p>
          <a:p>
            <a:endParaRPr lang="en-GB" dirty="0"/>
          </a:p>
          <a:p>
            <a:endParaRPr lang="en-GB" dirty="0"/>
          </a:p>
          <a:p>
            <a:pPr marL="0" indent="0">
              <a:buNone/>
            </a:pPr>
            <a:endParaRPr lang="en-GB" dirty="0"/>
          </a:p>
        </p:txBody>
      </p:sp>
      <p:sp>
        <p:nvSpPr>
          <p:cNvPr id="9" name="TextBox 8">
            <a:extLst>
              <a:ext uri="{FF2B5EF4-FFF2-40B4-BE49-F238E27FC236}">
                <a16:creationId xmlns:a16="http://schemas.microsoft.com/office/drawing/2014/main" id="{FE605AED-4146-4847-A897-0AE0974A96CE}"/>
              </a:ext>
            </a:extLst>
          </p:cNvPr>
          <p:cNvSpPr txBox="1"/>
          <p:nvPr/>
        </p:nvSpPr>
        <p:spPr>
          <a:xfrm>
            <a:off x="5538263" y="6471787"/>
            <a:ext cx="6551152" cy="307777"/>
          </a:xfrm>
          <a:prstGeom prst="rect">
            <a:avLst/>
          </a:prstGeom>
          <a:noFill/>
        </p:spPr>
        <p:txBody>
          <a:bodyPr wrap="square">
            <a:spAutoFit/>
          </a:bodyPr>
          <a:lstStyle/>
          <a:p>
            <a:r>
              <a:rPr lang="es-ES" sz="1400" dirty="0">
                <a:hlinkClick r:id="rId4">
                  <a:extLst>
                    <a:ext uri="{A12FA001-AC4F-418D-AE19-62706E023703}">
                      <ahyp:hlinkClr xmlns:ahyp="http://schemas.microsoft.com/office/drawing/2018/hyperlinkcolor" val="tx"/>
                    </a:ext>
                  </a:extLst>
                </a:hlinkClick>
              </a:rPr>
              <a:t>https://graphics.reuters.com/world-coronavirus-tracker-and-maps/es/</a:t>
            </a:r>
            <a:r>
              <a:rPr lang="es-ES" sz="1400" dirty="0"/>
              <a:t> y OMS.</a:t>
            </a:r>
          </a:p>
        </p:txBody>
      </p:sp>
      <p:sp>
        <p:nvSpPr>
          <p:cNvPr id="8" name="Rectangle 7">
            <a:extLst>
              <a:ext uri="{FF2B5EF4-FFF2-40B4-BE49-F238E27FC236}">
                <a16:creationId xmlns:a16="http://schemas.microsoft.com/office/drawing/2014/main" id="{6073387B-76BC-40CE-AD9E-C638DD5A6F9F}"/>
              </a:ext>
            </a:extLst>
          </p:cNvPr>
          <p:cNvSpPr/>
          <p:nvPr/>
        </p:nvSpPr>
        <p:spPr>
          <a:xfrm>
            <a:off x="4748764" y="2797276"/>
            <a:ext cx="3142867" cy="1014997"/>
          </a:xfrm>
          <a:prstGeom prst="rect">
            <a:avLst/>
          </a:prstGeom>
          <a:solidFill>
            <a:srgbClr val="C00000"/>
          </a:solidFill>
          <a:ln>
            <a:solidFill>
              <a:srgbClr val="631C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2600" b="1" dirty="0"/>
              <a:t>5.4 Millones</a:t>
            </a:r>
            <a:endParaRPr lang="es-ES" sz="2600" b="1" dirty="0"/>
          </a:p>
        </p:txBody>
      </p:sp>
      <p:sp>
        <p:nvSpPr>
          <p:cNvPr id="11" name="Rectangle 10">
            <a:extLst>
              <a:ext uri="{FF2B5EF4-FFF2-40B4-BE49-F238E27FC236}">
                <a16:creationId xmlns:a16="http://schemas.microsoft.com/office/drawing/2014/main" id="{A421985E-F13E-425D-A4EA-FB69E66F3902}"/>
              </a:ext>
            </a:extLst>
          </p:cNvPr>
          <p:cNvSpPr/>
          <p:nvPr/>
        </p:nvSpPr>
        <p:spPr>
          <a:xfrm>
            <a:off x="4748764" y="4732615"/>
            <a:ext cx="6711736" cy="101499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MX" sz="2600" b="1" dirty="0"/>
              <a:t>14.9 Millones</a:t>
            </a:r>
            <a:endParaRPr lang="es-ES" sz="2600" b="1" dirty="0"/>
          </a:p>
        </p:txBody>
      </p:sp>
      <p:sp>
        <p:nvSpPr>
          <p:cNvPr id="12" name="Rectangle 11">
            <a:extLst>
              <a:ext uri="{FF2B5EF4-FFF2-40B4-BE49-F238E27FC236}">
                <a16:creationId xmlns:a16="http://schemas.microsoft.com/office/drawing/2014/main" id="{A6125394-391F-478D-82ED-A1BFB84045B8}"/>
              </a:ext>
            </a:extLst>
          </p:cNvPr>
          <p:cNvSpPr/>
          <p:nvPr/>
        </p:nvSpPr>
        <p:spPr>
          <a:xfrm>
            <a:off x="172720" y="2904520"/>
            <a:ext cx="4648634" cy="800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rPr>
              <a:t>N</a:t>
            </a:r>
            <a:r>
              <a:rPr lang="es-MX" sz="2600" dirty="0" err="1">
                <a:solidFill>
                  <a:schemeClr val="tx1"/>
                </a:solidFill>
              </a:rPr>
              <a:t>úmero</a:t>
            </a:r>
            <a:r>
              <a:rPr lang="es-MX" sz="2600" dirty="0">
                <a:solidFill>
                  <a:schemeClr val="tx1"/>
                </a:solidFill>
              </a:rPr>
              <a:t> de muertes notificadas oficialmente a la OMS por COVID</a:t>
            </a:r>
            <a:endParaRPr lang="es-ES" sz="2600" dirty="0">
              <a:solidFill>
                <a:schemeClr val="tx1"/>
              </a:solidFill>
            </a:endParaRPr>
          </a:p>
        </p:txBody>
      </p:sp>
      <p:sp>
        <p:nvSpPr>
          <p:cNvPr id="13" name="Rectangle 12">
            <a:extLst>
              <a:ext uri="{FF2B5EF4-FFF2-40B4-BE49-F238E27FC236}">
                <a16:creationId xmlns:a16="http://schemas.microsoft.com/office/drawing/2014/main" id="{9054D7C8-4638-4306-A55A-6953928AB581}"/>
              </a:ext>
            </a:extLst>
          </p:cNvPr>
          <p:cNvSpPr/>
          <p:nvPr/>
        </p:nvSpPr>
        <p:spPr>
          <a:xfrm>
            <a:off x="884487" y="4848376"/>
            <a:ext cx="3588367" cy="800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600" dirty="0">
                <a:solidFill>
                  <a:schemeClr val="tx1"/>
                </a:solidFill>
              </a:rPr>
              <a:t>Número real + exceso de fallecimientos por COVID (Estimado) </a:t>
            </a:r>
            <a:endParaRPr lang="es-ES" sz="2600" dirty="0">
              <a:solidFill>
                <a:schemeClr val="tx1"/>
              </a:solidFill>
            </a:endParaRPr>
          </a:p>
        </p:txBody>
      </p:sp>
      <p:sp>
        <p:nvSpPr>
          <p:cNvPr id="2" name="Rectangle 1">
            <a:extLst>
              <a:ext uri="{FF2B5EF4-FFF2-40B4-BE49-F238E27FC236}">
                <a16:creationId xmlns:a16="http://schemas.microsoft.com/office/drawing/2014/main" id="{70221403-D2EE-4729-9FAB-40C564E80AA6}"/>
              </a:ext>
            </a:extLst>
          </p:cNvPr>
          <p:cNvSpPr/>
          <p:nvPr/>
        </p:nvSpPr>
        <p:spPr>
          <a:xfrm>
            <a:off x="833266" y="2115047"/>
            <a:ext cx="10699823" cy="5026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600" b="1" dirty="0">
                <a:solidFill>
                  <a:schemeClr val="tx1"/>
                </a:solidFill>
              </a:rPr>
              <a:t>Cifras Globales</a:t>
            </a:r>
            <a:endParaRPr lang="es-ES" sz="2600" b="1" dirty="0">
              <a:solidFill>
                <a:schemeClr val="tx1"/>
              </a:solidFill>
            </a:endParaRPr>
          </a:p>
        </p:txBody>
      </p:sp>
      <p:sp>
        <p:nvSpPr>
          <p:cNvPr id="19" name="Rectangle 18">
            <a:extLst>
              <a:ext uri="{FF2B5EF4-FFF2-40B4-BE49-F238E27FC236}">
                <a16:creationId xmlns:a16="http://schemas.microsoft.com/office/drawing/2014/main" id="{0397E603-01E4-4027-9525-B486C4910019}"/>
              </a:ext>
            </a:extLst>
          </p:cNvPr>
          <p:cNvSpPr/>
          <p:nvPr/>
        </p:nvSpPr>
        <p:spPr>
          <a:xfrm>
            <a:off x="833267" y="4035605"/>
            <a:ext cx="10645970" cy="5026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600" b="1" dirty="0">
                <a:solidFill>
                  <a:schemeClr val="tx1"/>
                </a:solidFill>
              </a:rPr>
              <a:t>Número Real </a:t>
            </a:r>
            <a:endParaRPr lang="es-ES" sz="2600" b="1" dirty="0">
              <a:solidFill>
                <a:schemeClr val="tx1"/>
              </a:solidFill>
            </a:endParaRPr>
          </a:p>
        </p:txBody>
      </p:sp>
      <p:sp>
        <p:nvSpPr>
          <p:cNvPr id="14" name="Slide Number Placeholder 5">
            <a:extLst>
              <a:ext uri="{FF2B5EF4-FFF2-40B4-BE49-F238E27FC236}">
                <a16:creationId xmlns:a16="http://schemas.microsoft.com/office/drawing/2014/main" id="{134F1160-6B01-44E3-A93B-3341708FCF96}"/>
              </a:ext>
            </a:extLst>
          </p:cNvPr>
          <p:cNvSpPr txBox="1">
            <a:spLocks/>
          </p:cNvSpPr>
          <p:nvPr/>
        </p:nvSpPr>
        <p:spPr>
          <a:xfrm>
            <a:off x="102585" y="6332213"/>
            <a:ext cx="548640" cy="31455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7</a:t>
            </a:fld>
            <a:endParaRPr lang="en-US" sz="1000" b="1" dirty="0">
              <a:solidFill>
                <a:schemeClr val="tx1">
                  <a:tint val="75000"/>
                </a:schemeClr>
              </a:solidFill>
            </a:endParaRPr>
          </a:p>
        </p:txBody>
      </p:sp>
    </p:spTree>
    <p:extLst>
      <p:ext uri="{BB962C8B-B14F-4D97-AF65-F5344CB8AC3E}">
        <p14:creationId xmlns:p14="http://schemas.microsoft.com/office/powerpoint/2010/main" val="740488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C"/>
          <p:cNvSpPr txBox="1"/>
          <p:nvPr>
            <p:custDataLst>
              <p:tags r:id="rId1"/>
            </p:custDataLst>
          </p:nvPr>
        </p:nvSpPr>
        <p:spPr>
          <a:xfrm>
            <a:off x="2063750" y="2294337"/>
            <a:ext cx="4329038" cy="207749"/>
          </a:xfrm>
          <a:prstGeom prst="rect">
            <a:avLst/>
          </a:prstGeom>
          <a:noFill/>
        </p:spPr>
        <p:txBody>
          <a:bodyPr wrap="square" lIns="0" tIns="0" rIns="0" bIns="0" rtlCol="0">
            <a:spAutoFit/>
          </a:bodyPr>
          <a:lstStyle/>
          <a:p>
            <a:pPr defTabSz="567929">
              <a:spcBef>
                <a:spcPts val="900"/>
              </a:spcBef>
            </a:pPr>
            <a:endParaRPr lang="en-US" sz="1350" noProof="1">
              <a:solidFill>
                <a:srgbClr val="000000"/>
              </a:solidFill>
              <a:latin typeface="Arial" pitchFamily="34" charset="0"/>
              <a:cs typeface="Arial" pitchFamily="34" charset="0"/>
            </a:endParaRPr>
          </a:p>
        </p:txBody>
      </p:sp>
      <p:sp>
        <p:nvSpPr>
          <p:cNvPr id="7" name="Title 2"/>
          <p:cNvSpPr>
            <a:spLocks noGrp="1"/>
          </p:cNvSpPr>
          <p:nvPr>
            <p:ph type="title"/>
          </p:nvPr>
        </p:nvSpPr>
        <p:spPr>
          <a:xfrm>
            <a:off x="1162974" y="324664"/>
            <a:ext cx="9413586" cy="473074"/>
          </a:xfrm>
        </p:spPr>
        <p:txBody>
          <a:bodyPr/>
          <a:lstStyle/>
          <a:p>
            <a:pPr algn="ctr" eaLnBrk="1" hangingPunct="1"/>
            <a:r>
              <a:rPr lang="en-US" sz="2800" dirty="0" err="1">
                <a:latin typeface="Arial" charset="0"/>
                <a:cs typeface="Arial" charset="0"/>
              </a:rPr>
              <a:t>Impacto</a:t>
            </a:r>
            <a:r>
              <a:rPr lang="en-US" sz="2800" dirty="0">
                <a:latin typeface="Arial" charset="0"/>
                <a:cs typeface="Arial" charset="0"/>
              </a:rPr>
              <a:t> de COVID </a:t>
            </a:r>
            <a:r>
              <a:rPr lang="en-US" sz="2800" dirty="0" err="1">
                <a:latin typeface="Arial" charset="0"/>
                <a:cs typeface="Arial" charset="0"/>
              </a:rPr>
              <a:t>en</a:t>
            </a:r>
            <a:r>
              <a:rPr lang="en-US" sz="2800" dirty="0">
                <a:latin typeface="Arial" charset="0"/>
                <a:cs typeface="Arial" charset="0"/>
              </a:rPr>
              <a:t> América Latina</a:t>
            </a:r>
          </a:p>
        </p:txBody>
      </p:sp>
      <p:sp>
        <p:nvSpPr>
          <p:cNvPr id="5" name="Footer Placeholder 4">
            <a:extLst>
              <a:ext uri="{FF2B5EF4-FFF2-40B4-BE49-F238E27FC236}">
                <a16:creationId xmlns:a16="http://schemas.microsoft.com/office/drawing/2014/main" id="{637FD857-0375-46F5-AE12-65358738D99B}"/>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
        <p:nvSpPr>
          <p:cNvPr id="9" name="Content Placeholder 1">
            <a:extLst>
              <a:ext uri="{FF2B5EF4-FFF2-40B4-BE49-F238E27FC236}">
                <a16:creationId xmlns:a16="http://schemas.microsoft.com/office/drawing/2014/main" id="{5F3B3859-7703-43C1-91D0-2C7D53B3E036}"/>
              </a:ext>
            </a:extLst>
          </p:cNvPr>
          <p:cNvSpPr>
            <a:spLocks noGrp="1"/>
          </p:cNvSpPr>
          <p:nvPr>
            <p:ph idx="1"/>
          </p:nvPr>
        </p:nvSpPr>
        <p:spPr>
          <a:xfrm>
            <a:off x="970579" y="907719"/>
            <a:ext cx="10591501" cy="4172711"/>
          </a:xfrm>
        </p:spPr>
        <p:txBody>
          <a:bodyPr/>
          <a:lstStyle/>
          <a:p>
            <a:r>
              <a:rPr lang="en-US" dirty="0" err="1"/>
              <a:t>En</a:t>
            </a:r>
            <a:r>
              <a:rPr lang="en-US" dirty="0"/>
              <a:t> América Latina, los </a:t>
            </a:r>
            <a:r>
              <a:rPr lang="en-US" dirty="0" err="1"/>
              <a:t>países</a:t>
            </a:r>
            <a:r>
              <a:rPr lang="en-US" dirty="0"/>
              <a:t> con </a:t>
            </a:r>
            <a:r>
              <a:rPr lang="en-US" dirty="0" err="1"/>
              <a:t>el</a:t>
            </a:r>
            <a:r>
              <a:rPr lang="en-US" dirty="0"/>
              <a:t> mayor </a:t>
            </a:r>
            <a:r>
              <a:rPr lang="en-US" dirty="0" err="1"/>
              <a:t>número</a:t>
            </a:r>
            <a:r>
              <a:rPr lang="en-US" dirty="0"/>
              <a:t> y </a:t>
            </a:r>
            <a:r>
              <a:rPr lang="en-US" dirty="0" err="1"/>
              <a:t>exceso</a:t>
            </a:r>
            <a:r>
              <a:rPr lang="en-US" dirty="0"/>
              <a:t> total de </a:t>
            </a:r>
            <a:r>
              <a:rPr lang="en-US" dirty="0" err="1"/>
              <a:t>muertes</a:t>
            </a:r>
            <a:r>
              <a:rPr lang="en-US" dirty="0"/>
              <a:t> son: </a:t>
            </a:r>
            <a:r>
              <a:rPr lang="en-US" dirty="0" err="1"/>
              <a:t>Brasil</a:t>
            </a:r>
            <a:r>
              <a:rPr lang="en-US" dirty="0"/>
              <a:t>, México y Perú. </a:t>
            </a:r>
          </a:p>
          <a:p>
            <a:r>
              <a:rPr lang="en-US" dirty="0"/>
              <a:t>México </a:t>
            </a:r>
            <a:r>
              <a:rPr lang="en-US" dirty="0" err="1"/>
              <a:t>en</a:t>
            </a:r>
            <a:r>
              <a:rPr lang="en-US" dirty="0"/>
              <a:t> 2020 y 2021 </a:t>
            </a:r>
            <a:r>
              <a:rPr lang="en-US" dirty="0" err="1"/>
              <a:t>registró</a:t>
            </a:r>
            <a:r>
              <a:rPr lang="en-US" dirty="0"/>
              <a:t> 324,000, </a:t>
            </a:r>
            <a:r>
              <a:rPr lang="en-US" dirty="0" err="1"/>
              <a:t>el</a:t>
            </a:r>
            <a:r>
              <a:rPr lang="en-US" dirty="0"/>
              <a:t> </a:t>
            </a:r>
            <a:r>
              <a:rPr lang="en-US" dirty="0" err="1"/>
              <a:t>exceso</a:t>
            </a:r>
            <a:r>
              <a:rPr lang="en-US" dirty="0"/>
              <a:t> de </a:t>
            </a:r>
            <a:r>
              <a:rPr lang="en-US" dirty="0" err="1"/>
              <a:t>mortalidad</a:t>
            </a:r>
            <a:r>
              <a:rPr lang="en-US" dirty="0"/>
              <a:t> </a:t>
            </a:r>
            <a:r>
              <a:rPr lang="en-US" dirty="0" err="1"/>
              <a:t>ligado</a:t>
            </a:r>
            <a:r>
              <a:rPr lang="en-US" dirty="0"/>
              <a:t> a COVID, se </a:t>
            </a:r>
            <a:r>
              <a:rPr lang="en-US" dirty="0" err="1"/>
              <a:t>estima</a:t>
            </a:r>
            <a:r>
              <a:rPr lang="en-US" dirty="0"/>
              <a:t> que </a:t>
            </a:r>
            <a:r>
              <a:rPr lang="en-US" dirty="0" err="1"/>
              <a:t>asciende</a:t>
            </a:r>
            <a:r>
              <a:rPr lang="en-US" dirty="0"/>
              <a:t> a 626,000. </a:t>
            </a:r>
          </a:p>
          <a:p>
            <a:pPr marL="0" indent="0">
              <a:buNone/>
            </a:pPr>
            <a:endParaRPr lang="en-US" dirty="0"/>
          </a:p>
          <a:p>
            <a:endParaRPr lang="en-US" dirty="0"/>
          </a:p>
        </p:txBody>
      </p:sp>
      <p:graphicFrame>
        <p:nvGraphicFramePr>
          <p:cNvPr id="12" name="Table 11">
            <a:extLst>
              <a:ext uri="{FF2B5EF4-FFF2-40B4-BE49-F238E27FC236}">
                <a16:creationId xmlns:a16="http://schemas.microsoft.com/office/drawing/2014/main" id="{0FA0DC19-8E2B-41F4-AEC9-F43DBA064989}"/>
              </a:ext>
            </a:extLst>
          </p:cNvPr>
          <p:cNvGraphicFramePr>
            <a:graphicFrameLocks noGrp="1"/>
          </p:cNvGraphicFramePr>
          <p:nvPr>
            <p:extLst>
              <p:ext uri="{D42A27DB-BD31-4B8C-83A1-F6EECF244321}">
                <p14:modId xmlns:p14="http://schemas.microsoft.com/office/powerpoint/2010/main" val="2123642282"/>
              </p:ext>
            </p:extLst>
          </p:nvPr>
        </p:nvGraphicFramePr>
        <p:xfrm>
          <a:off x="6173735" y="2823208"/>
          <a:ext cx="5561065" cy="3915370"/>
        </p:xfrm>
        <a:graphic>
          <a:graphicData uri="http://schemas.openxmlformats.org/drawingml/2006/table">
            <a:tbl>
              <a:tblPr/>
              <a:tblGrid>
                <a:gridCol w="293654">
                  <a:extLst>
                    <a:ext uri="{9D8B030D-6E8A-4147-A177-3AD203B41FA5}">
                      <a16:colId xmlns:a16="http://schemas.microsoft.com/office/drawing/2014/main" val="1218532245"/>
                    </a:ext>
                  </a:extLst>
                </a:gridCol>
                <a:gridCol w="1468269">
                  <a:extLst>
                    <a:ext uri="{9D8B030D-6E8A-4147-A177-3AD203B41FA5}">
                      <a16:colId xmlns:a16="http://schemas.microsoft.com/office/drawing/2014/main" val="3717384565"/>
                    </a:ext>
                  </a:extLst>
                </a:gridCol>
                <a:gridCol w="1027787">
                  <a:extLst>
                    <a:ext uri="{9D8B030D-6E8A-4147-A177-3AD203B41FA5}">
                      <a16:colId xmlns:a16="http://schemas.microsoft.com/office/drawing/2014/main" val="2101097864"/>
                    </a:ext>
                  </a:extLst>
                </a:gridCol>
                <a:gridCol w="1365325">
                  <a:extLst>
                    <a:ext uri="{9D8B030D-6E8A-4147-A177-3AD203B41FA5}">
                      <a16:colId xmlns:a16="http://schemas.microsoft.com/office/drawing/2014/main" val="3149593202"/>
                    </a:ext>
                  </a:extLst>
                </a:gridCol>
                <a:gridCol w="1406030">
                  <a:extLst>
                    <a:ext uri="{9D8B030D-6E8A-4147-A177-3AD203B41FA5}">
                      <a16:colId xmlns:a16="http://schemas.microsoft.com/office/drawing/2014/main" val="2115448750"/>
                    </a:ext>
                  </a:extLst>
                </a:gridCol>
              </a:tblGrid>
              <a:tr h="411657">
                <a:tc>
                  <a:txBody>
                    <a:bodyPr/>
                    <a:lstStyle/>
                    <a:p>
                      <a:pPr algn="ctr" fontAlgn="b"/>
                      <a:r>
                        <a:rPr lang="es-ES" sz="1400" b="1" i="0" u="none" strike="noStrike" dirty="0">
                          <a:solidFill>
                            <a:srgbClr val="000000"/>
                          </a:solidFill>
                          <a:effectLst/>
                          <a:latin typeface="+mn-lt"/>
                        </a:rPr>
                        <a: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dirty="0">
                          <a:solidFill>
                            <a:srgbClr val="000000"/>
                          </a:solidFill>
                          <a:effectLst/>
                          <a:latin typeface="+mn-lt"/>
                        </a:rPr>
                        <a:t>PAÍS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a:solidFill>
                            <a:srgbClr val="000000"/>
                          </a:solidFill>
                          <a:effectLst/>
                          <a:latin typeface="+mn-lt"/>
                        </a:rPr>
                        <a:t>MUERTES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a:solidFill>
                            <a:srgbClr val="000000"/>
                          </a:solidFill>
                          <a:effectLst/>
                          <a:latin typeface="+mn-lt"/>
                        </a:rPr>
                        <a:t>MORTALIDAD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1" i="0" u="none" strike="noStrike">
                          <a:solidFill>
                            <a:srgbClr val="000000"/>
                          </a:solidFill>
                          <a:effectLst/>
                          <a:latin typeface="+mn-lt"/>
                        </a:rPr>
                        <a:t>TOTAL DE CASOS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72510"/>
                  </a:ext>
                </a:extLst>
              </a:tr>
              <a:tr h="248645">
                <a:tc>
                  <a:txBody>
                    <a:bodyPr/>
                    <a:lstStyle/>
                    <a:p>
                      <a:pPr algn="ctr" fontAlgn="b"/>
                      <a:r>
                        <a:rPr lang="es-ES" sz="1400" b="1" i="0" u="none" strike="noStrike" dirty="0">
                          <a:solidFill>
                            <a:srgbClr val="000000"/>
                          </a:solidFill>
                          <a:effectLst/>
                          <a:latin typeface="+mn-lt"/>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s-ES" sz="1400" b="1" i="0" u="none" strike="noStrike" dirty="0">
                          <a:solidFill>
                            <a:srgbClr val="3F3F42"/>
                          </a:solidFill>
                          <a:effectLst/>
                          <a:latin typeface="+mn-lt"/>
                        </a:rPr>
                        <a:t>EE.UU.</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t"/>
                      <a:r>
                        <a:rPr lang="es-ES" sz="1400" b="1" i="0" u="none" strike="noStrike" dirty="0">
                          <a:solidFill>
                            <a:srgbClr val="3F3F42"/>
                          </a:solidFill>
                          <a:effectLst/>
                          <a:latin typeface="+mn-lt"/>
                        </a:rPr>
                        <a:t>1.012.833</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2F2F2"/>
                    </a:solidFill>
                  </a:tcPr>
                </a:tc>
                <a:tc>
                  <a:txBody>
                    <a:bodyPr/>
                    <a:lstStyle/>
                    <a:p>
                      <a:pPr algn="r" fontAlgn="t"/>
                      <a:r>
                        <a:rPr lang="es-ES" sz="1400" b="1" i="0" u="none" strike="noStrike">
                          <a:solidFill>
                            <a:srgbClr val="3F3F42"/>
                          </a:solidFill>
                          <a:effectLst/>
                          <a:latin typeface="+mn-lt"/>
                        </a:rPr>
                        <a:t>308,6</a:t>
                      </a:r>
                    </a:p>
                  </a:txBody>
                  <a:tcPr marL="7620" marR="7620" marT="7620" marB="0">
                    <a:lnL w="6350" cap="flat" cmpd="sng" algn="ctr">
                      <a:solidFill>
                        <a:srgbClr val="E06A91"/>
                      </a:solidFill>
                      <a:prstDash val="solid"/>
                      <a:round/>
                      <a:headEnd type="none" w="med" len="med"/>
                      <a:tailEnd type="none" w="med" len="med"/>
                    </a:lnL>
                    <a:lnR w="6350" cap="flat" cmpd="sng" algn="ctr">
                      <a:solidFill>
                        <a:srgbClr val="B8669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86691"/>
                      </a:solidFill>
                      <a:prstDash val="solid"/>
                      <a:round/>
                      <a:headEnd type="none" w="med" len="med"/>
                      <a:tailEnd type="none" w="med" len="med"/>
                    </a:lnB>
                    <a:solidFill>
                      <a:srgbClr val="F2F2F2"/>
                    </a:solidFill>
                  </a:tcPr>
                </a:tc>
                <a:tc>
                  <a:txBody>
                    <a:bodyPr/>
                    <a:lstStyle/>
                    <a:p>
                      <a:pPr algn="r" fontAlgn="t"/>
                      <a:r>
                        <a:rPr lang="es-ES" sz="1400" b="1" i="0" u="none" strike="noStrike">
                          <a:solidFill>
                            <a:srgbClr val="3F3F42"/>
                          </a:solidFill>
                          <a:effectLst/>
                          <a:latin typeface="+mn-lt"/>
                        </a:rPr>
                        <a:t>87.030.788</a:t>
                      </a:r>
                    </a:p>
                  </a:txBody>
                  <a:tcPr marL="7620" marR="7620" marT="7620" marB="0">
                    <a:lnL w="6350" cap="flat" cmpd="sng" algn="ctr">
                      <a:solidFill>
                        <a:srgbClr val="B86691"/>
                      </a:solidFill>
                      <a:prstDash val="solid"/>
                      <a:round/>
                      <a:headEnd type="none" w="med" len="med"/>
                      <a:tailEnd type="none" w="med" len="med"/>
                    </a:lnL>
                    <a:lnR w="6350" cap="flat" cmpd="sng" algn="ctr">
                      <a:solidFill>
                        <a:srgbClr val="40689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06891"/>
                      </a:solidFill>
                      <a:prstDash val="solid"/>
                      <a:round/>
                      <a:headEnd type="none" w="med" len="med"/>
                      <a:tailEnd type="none" w="med" len="med"/>
                    </a:lnB>
                    <a:solidFill>
                      <a:srgbClr val="F2F2F2"/>
                    </a:solidFill>
                  </a:tcPr>
                </a:tc>
                <a:extLst>
                  <a:ext uri="{0D108BD9-81ED-4DB2-BD59-A6C34878D82A}">
                    <a16:rowId xmlns:a16="http://schemas.microsoft.com/office/drawing/2014/main" val="3310631343"/>
                  </a:ext>
                </a:extLst>
              </a:tr>
              <a:tr h="248645">
                <a:tc>
                  <a:txBody>
                    <a:bodyPr/>
                    <a:lstStyle/>
                    <a:p>
                      <a:pPr algn="ctr" fontAlgn="b"/>
                      <a:r>
                        <a:rPr lang="es-ES" sz="1400" b="1" i="0" u="none" strike="noStrike" dirty="0">
                          <a:solidFill>
                            <a:srgbClr val="000000"/>
                          </a:solidFill>
                          <a:effectLst/>
                          <a:latin typeface="+mn-lt"/>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3F3F42"/>
                          </a:solidFill>
                          <a:effectLst/>
                          <a:latin typeface="+mn-lt"/>
                        </a:rPr>
                        <a:t>Brasil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672.033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6A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006A91"/>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318,4</a:t>
                      </a:r>
                    </a:p>
                  </a:txBody>
                  <a:tcPr marL="7620" marR="7620" marT="7620" marB="0" anchor="ctr">
                    <a:lnL w="6350" cap="flat" cmpd="sng" algn="ctr">
                      <a:solidFill>
                        <a:srgbClr val="006A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B866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32.535.923</a:t>
                      </a:r>
                    </a:p>
                  </a:txBody>
                  <a:tcPr marL="7620" marR="7620" marT="7620" marB="0" anchor="ctr">
                    <a:lnL w="6350" cap="flat" cmpd="sng" algn="ctr">
                      <a:solidFill>
                        <a:srgbClr val="E06A91"/>
                      </a:solidFill>
                      <a:prstDash val="solid"/>
                      <a:round/>
                      <a:headEnd type="none" w="med" len="med"/>
                      <a:tailEnd type="none" w="med" len="med"/>
                    </a:lnL>
                    <a:lnR w="6350" cap="flat" cmpd="sng" algn="ctr">
                      <a:solidFill>
                        <a:srgbClr val="C86991"/>
                      </a:solidFill>
                      <a:prstDash val="solid"/>
                      <a:round/>
                      <a:headEnd type="none" w="med" len="med"/>
                      <a:tailEnd type="none" w="med" len="med"/>
                    </a:lnR>
                    <a:lnT w="6350" cap="flat" cmpd="sng" algn="ctr">
                      <a:solidFill>
                        <a:srgbClr val="406891"/>
                      </a:solidFill>
                      <a:prstDash val="solid"/>
                      <a:round/>
                      <a:headEnd type="none" w="med" len="med"/>
                      <a:tailEnd type="none" w="med" len="med"/>
                    </a:lnT>
                    <a:lnB w="6350" cap="flat" cmpd="sng" algn="ctr">
                      <a:solidFill>
                        <a:srgbClr val="C86991"/>
                      </a:solidFill>
                      <a:prstDash val="solid"/>
                      <a:round/>
                      <a:headEnd type="none" w="med" len="med"/>
                      <a:tailEnd type="none" w="med" len="med"/>
                    </a:lnB>
                    <a:solidFill>
                      <a:srgbClr val="FF0000"/>
                    </a:solidFill>
                  </a:tcPr>
                </a:tc>
                <a:extLst>
                  <a:ext uri="{0D108BD9-81ED-4DB2-BD59-A6C34878D82A}">
                    <a16:rowId xmlns:a16="http://schemas.microsoft.com/office/drawing/2014/main" val="1869389603"/>
                  </a:ext>
                </a:extLst>
              </a:tr>
              <a:tr h="248645">
                <a:tc>
                  <a:txBody>
                    <a:bodyPr/>
                    <a:lstStyle/>
                    <a:p>
                      <a:pPr algn="ctr" fontAlgn="b"/>
                      <a:r>
                        <a:rPr lang="es-ES" sz="1400" b="1" i="0" u="none" strike="noStrike">
                          <a:solidFill>
                            <a:srgbClr val="000000"/>
                          </a:solidFill>
                          <a:effectLst/>
                          <a:latin typeface="+mn-lt"/>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3F3F42"/>
                          </a:solidFill>
                          <a:effectLst/>
                          <a:latin typeface="+mn-lt"/>
                        </a:rPr>
                        <a:t>India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525.242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786891"/>
                      </a:solidFill>
                      <a:prstDash val="solid"/>
                      <a:round/>
                      <a:headEnd type="none" w="med" len="med"/>
                      <a:tailEnd type="none" w="med" len="med"/>
                    </a:lnR>
                    <a:lnT w="6350" cap="flat" cmpd="sng" algn="ctr">
                      <a:solidFill>
                        <a:srgbClr val="006A91"/>
                      </a:solidFill>
                      <a:prstDash val="solid"/>
                      <a:round/>
                      <a:headEnd type="none" w="med" len="med"/>
                      <a:tailEnd type="none" w="med" len="med"/>
                    </a:lnT>
                    <a:lnB w="6350" cap="flat" cmpd="sng" algn="ctr">
                      <a:solidFill>
                        <a:srgbClr val="786891"/>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38,4</a:t>
                      </a:r>
                    </a:p>
                  </a:txBody>
                  <a:tcPr marL="7620" marR="7620" marT="7620" marB="0" anchor="ctr">
                    <a:lnL w="6350" cap="flat" cmpd="sng" algn="ctr">
                      <a:solidFill>
                        <a:srgbClr val="786891"/>
                      </a:solidFill>
                      <a:prstDash val="solid"/>
                      <a:round/>
                      <a:headEnd type="none" w="med" len="med"/>
                      <a:tailEnd type="none" w="med" len="med"/>
                    </a:lnL>
                    <a:lnR w="6350" cap="flat" cmpd="sng" algn="ctr">
                      <a:solidFill>
                        <a:srgbClr val="7868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7868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43.531.650</a:t>
                      </a:r>
                    </a:p>
                  </a:txBody>
                  <a:tcPr marL="7620" marR="7620" marT="7620" marB="0" anchor="ctr">
                    <a:lnL w="6350" cap="flat" cmpd="sng" algn="ctr">
                      <a:solidFill>
                        <a:srgbClr val="786891"/>
                      </a:solidFill>
                      <a:prstDash val="solid"/>
                      <a:round/>
                      <a:headEnd type="none" w="med" len="med"/>
                      <a:tailEnd type="none" w="med" len="med"/>
                    </a:lnL>
                    <a:lnR w="6350" cap="flat" cmpd="sng" algn="ctr">
                      <a:solidFill>
                        <a:srgbClr val="906991"/>
                      </a:solidFill>
                      <a:prstDash val="solid"/>
                      <a:round/>
                      <a:headEnd type="none" w="med" len="med"/>
                      <a:tailEnd type="none" w="med" len="med"/>
                    </a:lnR>
                    <a:lnT w="6350" cap="flat" cmpd="sng" algn="ctr">
                      <a:solidFill>
                        <a:srgbClr val="C86991"/>
                      </a:solidFill>
                      <a:prstDash val="solid"/>
                      <a:round/>
                      <a:headEnd type="none" w="med" len="med"/>
                      <a:tailEnd type="none" w="med" len="med"/>
                    </a:lnT>
                    <a:lnB w="6350" cap="flat" cmpd="sng" algn="ctr">
                      <a:solidFill>
                        <a:srgbClr val="906991"/>
                      </a:solidFill>
                      <a:prstDash val="solid"/>
                      <a:round/>
                      <a:headEnd type="none" w="med" len="med"/>
                      <a:tailEnd type="none" w="med" len="med"/>
                    </a:lnB>
                    <a:solidFill>
                      <a:srgbClr val="F2F2F2"/>
                    </a:solidFill>
                  </a:tcPr>
                </a:tc>
                <a:extLst>
                  <a:ext uri="{0D108BD9-81ED-4DB2-BD59-A6C34878D82A}">
                    <a16:rowId xmlns:a16="http://schemas.microsoft.com/office/drawing/2014/main" val="1508313521"/>
                  </a:ext>
                </a:extLst>
              </a:tr>
              <a:tr h="248645">
                <a:tc>
                  <a:txBody>
                    <a:bodyPr/>
                    <a:lstStyle/>
                    <a:p>
                      <a:pPr algn="ctr" fontAlgn="b"/>
                      <a:r>
                        <a:rPr lang="es-ES" sz="1400" b="1" i="0" u="none" strike="noStrike" dirty="0">
                          <a:solidFill>
                            <a:srgbClr val="000000"/>
                          </a:solidFill>
                          <a:effectLst/>
                          <a:latin typeface="+mn-lt"/>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3F3F42"/>
                          </a:solidFill>
                          <a:effectLst/>
                          <a:latin typeface="+mn-lt"/>
                        </a:rPr>
                        <a:t>Rusia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373.595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506B91"/>
                      </a:solidFill>
                      <a:prstDash val="solid"/>
                      <a:round/>
                      <a:headEnd type="none" w="med" len="med"/>
                      <a:tailEnd type="none" w="med" len="med"/>
                    </a:lnR>
                    <a:lnT w="6350" cap="flat" cmpd="sng" algn="ctr">
                      <a:solidFill>
                        <a:srgbClr val="786891"/>
                      </a:solidFill>
                      <a:prstDash val="solid"/>
                      <a:round/>
                      <a:headEnd type="none" w="med" len="med"/>
                      <a:tailEnd type="none" w="med" len="med"/>
                    </a:lnT>
                    <a:lnB w="6350" cap="flat" cmpd="sng" algn="ctr">
                      <a:solidFill>
                        <a:srgbClr val="506B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258,8</a:t>
                      </a:r>
                    </a:p>
                  </a:txBody>
                  <a:tcPr marL="7620" marR="7620" marT="7620" marB="0" anchor="ctr">
                    <a:lnL w="6350" cap="flat" cmpd="sng" algn="ctr">
                      <a:solidFill>
                        <a:srgbClr val="506B91"/>
                      </a:solidFill>
                      <a:prstDash val="solid"/>
                      <a:round/>
                      <a:headEnd type="none" w="med" len="med"/>
                      <a:tailEnd type="none" w="med" len="med"/>
                    </a:lnL>
                    <a:lnR w="6350" cap="flat" cmpd="sng" algn="ctr">
                      <a:solidFill>
                        <a:srgbClr val="B06891"/>
                      </a:solidFill>
                      <a:prstDash val="solid"/>
                      <a:round/>
                      <a:headEnd type="none" w="med" len="med"/>
                      <a:tailEnd type="none" w="med" len="med"/>
                    </a:lnR>
                    <a:lnT w="6350" cap="flat" cmpd="sng" algn="ctr">
                      <a:solidFill>
                        <a:srgbClr val="786891"/>
                      </a:solidFill>
                      <a:prstDash val="solid"/>
                      <a:round/>
                      <a:headEnd type="none" w="med" len="med"/>
                      <a:tailEnd type="none" w="med" len="med"/>
                    </a:lnT>
                    <a:lnB w="6350" cap="flat" cmpd="sng" algn="ctr">
                      <a:solidFill>
                        <a:srgbClr val="B068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18.173.480</a:t>
                      </a:r>
                    </a:p>
                  </a:txBody>
                  <a:tcPr marL="7620" marR="7620" marT="7620" marB="0" anchor="ctr">
                    <a:lnL w="6350" cap="flat" cmpd="sng" algn="ctr">
                      <a:solidFill>
                        <a:srgbClr val="B06891"/>
                      </a:solidFill>
                      <a:prstDash val="solid"/>
                      <a:round/>
                      <a:headEnd type="none" w="med" len="med"/>
                      <a:tailEnd type="none" w="med" len="med"/>
                    </a:lnL>
                    <a:lnR w="6350" cap="flat" cmpd="sng" algn="ctr">
                      <a:solidFill>
                        <a:srgbClr val="B06891"/>
                      </a:solidFill>
                      <a:prstDash val="solid"/>
                      <a:round/>
                      <a:headEnd type="none" w="med" len="med"/>
                      <a:tailEnd type="none" w="med" len="med"/>
                    </a:lnR>
                    <a:lnT w="6350" cap="flat" cmpd="sng" algn="ctr">
                      <a:solidFill>
                        <a:srgbClr val="906991"/>
                      </a:solidFill>
                      <a:prstDash val="solid"/>
                      <a:round/>
                      <a:headEnd type="none" w="med" len="med"/>
                      <a:tailEnd type="none" w="med" len="med"/>
                    </a:lnT>
                    <a:lnB w="6350" cap="flat" cmpd="sng" algn="ctr">
                      <a:solidFill>
                        <a:srgbClr val="B06891"/>
                      </a:solidFill>
                      <a:prstDash val="solid"/>
                      <a:round/>
                      <a:headEnd type="none" w="med" len="med"/>
                      <a:tailEnd type="none" w="med" len="med"/>
                    </a:lnB>
                    <a:solidFill>
                      <a:srgbClr val="F2F2F2"/>
                    </a:solidFill>
                  </a:tcPr>
                </a:tc>
                <a:extLst>
                  <a:ext uri="{0D108BD9-81ED-4DB2-BD59-A6C34878D82A}">
                    <a16:rowId xmlns:a16="http://schemas.microsoft.com/office/drawing/2014/main" val="898360973"/>
                  </a:ext>
                </a:extLst>
              </a:tr>
              <a:tr h="248645">
                <a:tc>
                  <a:txBody>
                    <a:bodyPr/>
                    <a:lstStyle/>
                    <a:p>
                      <a:pPr algn="ctr" fontAlgn="b"/>
                      <a:r>
                        <a:rPr lang="es-ES" sz="1400" b="1" i="0" u="none" strike="noStrike" dirty="0">
                          <a:solidFill>
                            <a:srgbClr val="000000"/>
                          </a:solidFill>
                          <a:effectLst/>
                          <a:latin typeface="+mn-lt"/>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dirty="0">
                          <a:solidFill>
                            <a:srgbClr val="3F3F42"/>
                          </a:solidFill>
                          <a:effectLst/>
                          <a:latin typeface="+mn-lt"/>
                        </a:rPr>
                        <a:t>México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s-ES" sz="1400" b="1" i="0" u="none" strike="noStrike" dirty="0">
                          <a:solidFill>
                            <a:srgbClr val="3F3F42"/>
                          </a:solidFill>
                          <a:effectLst/>
                          <a:latin typeface="+mn-lt"/>
                        </a:rPr>
                        <a:t>325.793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06591"/>
                      </a:solidFill>
                      <a:prstDash val="solid"/>
                      <a:round/>
                      <a:headEnd type="none" w="med" len="med"/>
                      <a:tailEnd type="none" w="med" len="med"/>
                    </a:lnR>
                    <a:lnT w="6350" cap="flat" cmpd="sng" algn="ctr">
                      <a:solidFill>
                        <a:srgbClr val="506B91"/>
                      </a:solidFill>
                      <a:prstDash val="solid"/>
                      <a:round/>
                      <a:headEnd type="none" w="med" len="med"/>
                      <a:tailEnd type="none" w="med" len="med"/>
                    </a:lnT>
                    <a:lnB w="6350" cap="flat" cmpd="sng" algn="ctr">
                      <a:solidFill>
                        <a:srgbClr val="A06591"/>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255,4</a:t>
                      </a:r>
                    </a:p>
                  </a:txBody>
                  <a:tcPr marL="7620" marR="7620" marT="7620" marB="0" anchor="ctr">
                    <a:lnL w="6350" cap="flat" cmpd="sng" algn="ctr">
                      <a:solidFill>
                        <a:srgbClr val="A06591"/>
                      </a:solidFill>
                      <a:prstDash val="solid"/>
                      <a:round/>
                      <a:headEnd type="none" w="med" len="med"/>
                      <a:tailEnd type="none" w="med" len="med"/>
                    </a:lnL>
                    <a:lnR w="6350" cap="flat" cmpd="sng" algn="ctr">
                      <a:solidFill>
                        <a:srgbClr val="906991"/>
                      </a:solidFill>
                      <a:prstDash val="solid"/>
                      <a:round/>
                      <a:headEnd type="none" w="med" len="med"/>
                      <a:tailEnd type="none" w="med" len="med"/>
                    </a:lnR>
                    <a:lnT w="6350" cap="flat" cmpd="sng" algn="ctr">
                      <a:solidFill>
                        <a:srgbClr val="B06891"/>
                      </a:solidFill>
                      <a:prstDash val="solid"/>
                      <a:round/>
                      <a:headEnd type="none" w="med" len="med"/>
                      <a:tailEnd type="none" w="med" len="med"/>
                    </a:lnT>
                    <a:lnB w="6350" cap="flat" cmpd="sng" algn="ctr">
                      <a:solidFill>
                        <a:srgbClr val="906991"/>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6.093.835</a:t>
                      </a:r>
                    </a:p>
                  </a:txBody>
                  <a:tcPr marL="7620" marR="7620" marT="7620" marB="0" anchor="ctr">
                    <a:lnL w="6350" cap="flat" cmpd="sng" algn="ctr">
                      <a:solidFill>
                        <a:srgbClr val="906991"/>
                      </a:solidFill>
                      <a:prstDash val="solid"/>
                      <a:round/>
                      <a:headEnd type="none" w="med" len="med"/>
                      <a:tailEnd type="none" w="med" len="med"/>
                    </a:lnL>
                    <a:lnR w="6350" cap="flat" cmpd="sng" algn="ctr">
                      <a:solidFill>
                        <a:srgbClr val="886B91"/>
                      </a:solidFill>
                      <a:prstDash val="solid"/>
                      <a:round/>
                      <a:headEnd type="none" w="med" len="med"/>
                      <a:tailEnd type="none" w="med" len="med"/>
                    </a:lnR>
                    <a:lnT w="6350" cap="flat" cmpd="sng" algn="ctr">
                      <a:solidFill>
                        <a:srgbClr val="B06891"/>
                      </a:solidFill>
                      <a:prstDash val="solid"/>
                      <a:round/>
                      <a:headEnd type="none" w="med" len="med"/>
                      <a:tailEnd type="none" w="med" len="med"/>
                    </a:lnT>
                    <a:lnB w="6350" cap="flat" cmpd="sng" algn="ctr">
                      <a:solidFill>
                        <a:srgbClr val="886B91"/>
                      </a:solidFill>
                      <a:prstDash val="solid"/>
                      <a:round/>
                      <a:headEnd type="none" w="med" len="med"/>
                      <a:tailEnd type="none" w="med" len="med"/>
                    </a:lnB>
                    <a:solidFill>
                      <a:srgbClr val="FF0000"/>
                    </a:solidFill>
                  </a:tcPr>
                </a:tc>
                <a:extLst>
                  <a:ext uri="{0D108BD9-81ED-4DB2-BD59-A6C34878D82A}">
                    <a16:rowId xmlns:a16="http://schemas.microsoft.com/office/drawing/2014/main" val="4158940133"/>
                  </a:ext>
                </a:extLst>
              </a:tr>
              <a:tr h="248645">
                <a:tc>
                  <a:txBody>
                    <a:bodyPr/>
                    <a:lstStyle/>
                    <a:p>
                      <a:pPr algn="ctr" fontAlgn="b"/>
                      <a:r>
                        <a:rPr lang="es-ES" sz="1400" b="1" i="0" u="none" strike="noStrike" dirty="0">
                          <a:solidFill>
                            <a:srgbClr val="000000"/>
                          </a:solidFill>
                          <a:effectLst/>
                          <a:latin typeface="+mn-lt"/>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Perú</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s-ES" sz="1400" b="1" i="0" u="none" strike="noStrike" dirty="0">
                          <a:solidFill>
                            <a:srgbClr val="3F3F42"/>
                          </a:solidFill>
                          <a:effectLst/>
                          <a:latin typeface="+mn-lt"/>
                        </a:rPr>
                        <a:t>213.579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B86691"/>
                      </a:solidFill>
                      <a:prstDash val="solid"/>
                      <a:round/>
                      <a:headEnd type="none" w="med" len="med"/>
                      <a:tailEnd type="none" w="med" len="med"/>
                    </a:lnR>
                    <a:lnT w="6350" cap="flat" cmpd="sng" algn="ctr">
                      <a:solidFill>
                        <a:srgbClr val="A06591"/>
                      </a:solidFill>
                      <a:prstDash val="solid"/>
                      <a:round/>
                      <a:headEnd type="none" w="med" len="med"/>
                      <a:tailEnd type="none" w="med" len="med"/>
                    </a:lnT>
                    <a:lnB w="6350" cap="flat" cmpd="sng" algn="ctr">
                      <a:solidFill>
                        <a:srgbClr val="B86691"/>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657,0</a:t>
                      </a:r>
                    </a:p>
                  </a:txBody>
                  <a:tcPr marL="7620" marR="7620" marT="7620" marB="0" anchor="ctr">
                    <a:lnL w="6350" cap="flat" cmpd="sng" algn="ctr">
                      <a:solidFill>
                        <a:srgbClr val="B866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9069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3.640.061</a:t>
                      </a:r>
                    </a:p>
                  </a:txBody>
                  <a:tcPr marL="7620" marR="7620" marT="7620" marB="0" anchor="ctr">
                    <a:lnL w="6350" cap="flat" cmpd="sng" algn="ctr">
                      <a:solidFill>
                        <a:srgbClr val="E06A91"/>
                      </a:solidFill>
                      <a:prstDash val="solid"/>
                      <a:round/>
                      <a:headEnd type="none" w="med" len="med"/>
                      <a:tailEnd type="none" w="med" len="med"/>
                    </a:lnL>
                    <a:lnR w="6350" cap="flat" cmpd="sng" algn="ctr">
                      <a:solidFill>
                        <a:srgbClr val="C86991"/>
                      </a:solidFill>
                      <a:prstDash val="solid"/>
                      <a:round/>
                      <a:headEnd type="none" w="med" len="med"/>
                      <a:tailEnd type="none" w="med" len="med"/>
                    </a:lnR>
                    <a:lnT w="6350" cap="flat" cmpd="sng" algn="ctr">
                      <a:solidFill>
                        <a:srgbClr val="886B91"/>
                      </a:solidFill>
                      <a:prstDash val="solid"/>
                      <a:round/>
                      <a:headEnd type="none" w="med" len="med"/>
                      <a:tailEnd type="none" w="med" len="med"/>
                    </a:lnT>
                    <a:lnB w="6350" cap="flat" cmpd="sng" algn="ctr">
                      <a:solidFill>
                        <a:srgbClr val="C86991"/>
                      </a:solidFill>
                      <a:prstDash val="solid"/>
                      <a:round/>
                      <a:headEnd type="none" w="med" len="med"/>
                      <a:tailEnd type="none" w="med" len="med"/>
                    </a:lnB>
                    <a:solidFill>
                      <a:srgbClr val="FF0000"/>
                    </a:solidFill>
                  </a:tcPr>
                </a:tc>
                <a:extLst>
                  <a:ext uri="{0D108BD9-81ED-4DB2-BD59-A6C34878D82A}">
                    <a16:rowId xmlns:a16="http://schemas.microsoft.com/office/drawing/2014/main" val="3070794139"/>
                  </a:ext>
                </a:extLst>
              </a:tr>
              <a:tr h="248645">
                <a:tc>
                  <a:txBody>
                    <a:bodyPr/>
                    <a:lstStyle/>
                    <a:p>
                      <a:pPr algn="ctr" fontAlgn="b"/>
                      <a:r>
                        <a:rPr lang="es-ES" sz="1400" b="1" i="0" u="none" strike="noStrike" dirty="0">
                          <a:solidFill>
                            <a:srgbClr val="000000"/>
                          </a:solidFill>
                          <a:effectLst/>
                          <a:latin typeface="+mn-lt"/>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Reino Unido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177.89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A06591"/>
                      </a:solidFill>
                      <a:prstDash val="solid"/>
                      <a:round/>
                      <a:headEnd type="none" w="med" len="med"/>
                      <a:tailEnd type="none" w="med" len="med"/>
                    </a:lnR>
                    <a:lnT w="6350" cap="flat" cmpd="sng" algn="ctr">
                      <a:solidFill>
                        <a:srgbClr val="B86691"/>
                      </a:solidFill>
                      <a:prstDash val="solid"/>
                      <a:round/>
                      <a:headEnd type="none" w="med" len="med"/>
                      <a:tailEnd type="none" w="med" len="med"/>
                    </a:lnT>
                    <a:lnB w="6350" cap="flat" cmpd="sng" algn="ctr">
                      <a:solidFill>
                        <a:srgbClr val="A065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266,2</a:t>
                      </a:r>
                    </a:p>
                  </a:txBody>
                  <a:tcPr marL="7620" marR="7620" marT="7620" marB="0" anchor="ctr">
                    <a:lnL w="6350" cap="flat" cmpd="sng" algn="ctr">
                      <a:solidFill>
                        <a:srgbClr val="A06591"/>
                      </a:solidFill>
                      <a:prstDash val="solid"/>
                      <a:round/>
                      <a:headEnd type="none" w="med" len="med"/>
                      <a:tailEnd type="none" w="med" len="med"/>
                    </a:lnL>
                    <a:lnR w="6350" cap="flat" cmpd="sng" algn="ctr">
                      <a:solidFill>
                        <a:srgbClr val="A065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A065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22.232.377</a:t>
                      </a:r>
                    </a:p>
                  </a:txBody>
                  <a:tcPr marL="7620" marR="7620" marT="7620" marB="0" anchor="ctr">
                    <a:lnL w="6350" cap="flat" cmpd="sng" algn="ctr">
                      <a:solidFill>
                        <a:srgbClr val="A065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C869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2F2F2"/>
                    </a:solidFill>
                  </a:tcPr>
                </a:tc>
                <a:extLst>
                  <a:ext uri="{0D108BD9-81ED-4DB2-BD59-A6C34878D82A}">
                    <a16:rowId xmlns:a16="http://schemas.microsoft.com/office/drawing/2014/main" val="712646719"/>
                  </a:ext>
                </a:extLst>
              </a:tr>
              <a:tr h="248645">
                <a:tc>
                  <a:txBody>
                    <a:bodyPr/>
                    <a:lstStyle/>
                    <a:p>
                      <a:pPr algn="ctr" fontAlgn="b"/>
                      <a:r>
                        <a:rPr lang="es-ES" sz="1400" b="1" i="0" u="none" strike="noStrike" dirty="0">
                          <a:solidFill>
                            <a:srgbClr val="000000"/>
                          </a:solidFill>
                          <a:effectLst/>
                          <a:latin typeface="+mn-lt"/>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Italia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168.604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406891"/>
                      </a:solidFill>
                      <a:prstDash val="solid"/>
                      <a:round/>
                      <a:headEnd type="none" w="med" len="med"/>
                      <a:tailEnd type="none" w="med" len="med"/>
                    </a:lnR>
                    <a:lnT w="6350" cap="flat" cmpd="sng" algn="ctr">
                      <a:solidFill>
                        <a:srgbClr val="A06591"/>
                      </a:solidFill>
                      <a:prstDash val="solid"/>
                      <a:round/>
                      <a:headEnd type="none" w="med" len="med"/>
                      <a:tailEnd type="none" w="med" len="med"/>
                    </a:lnT>
                    <a:lnB w="6350" cap="flat" cmpd="sng" algn="ctr">
                      <a:solidFill>
                        <a:srgbClr val="4068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279,6</a:t>
                      </a:r>
                    </a:p>
                  </a:txBody>
                  <a:tcPr marL="7620" marR="7620" marT="7620" marB="0" anchor="ctr">
                    <a:lnL w="6350" cap="flat" cmpd="sng" algn="ctr">
                      <a:solidFill>
                        <a:srgbClr val="406891"/>
                      </a:solidFill>
                      <a:prstDash val="solid"/>
                      <a:round/>
                      <a:headEnd type="none" w="med" len="med"/>
                      <a:tailEnd type="none" w="med" len="med"/>
                    </a:lnL>
                    <a:lnR w="6350" cap="flat" cmpd="sng" algn="ctr">
                      <a:solidFill>
                        <a:srgbClr val="986791"/>
                      </a:solidFill>
                      <a:prstDash val="solid"/>
                      <a:round/>
                      <a:headEnd type="none" w="med" len="med"/>
                      <a:tailEnd type="none" w="med" len="med"/>
                    </a:lnR>
                    <a:lnT w="6350" cap="flat" cmpd="sng" algn="ctr">
                      <a:solidFill>
                        <a:srgbClr val="A06591"/>
                      </a:solidFill>
                      <a:prstDash val="solid"/>
                      <a:round/>
                      <a:headEnd type="none" w="med" len="med"/>
                      <a:tailEnd type="none" w="med" len="med"/>
                    </a:lnT>
                    <a:lnB w="6350" cap="flat" cmpd="sng" algn="ctr">
                      <a:solidFill>
                        <a:srgbClr val="9867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18.805.756</a:t>
                      </a:r>
                    </a:p>
                  </a:txBody>
                  <a:tcPr marL="7620" marR="7620" marT="7620" marB="0" anchor="ctr">
                    <a:lnL w="6350" cap="flat" cmpd="sng" algn="ctr">
                      <a:solidFill>
                        <a:srgbClr val="986791"/>
                      </a:solidFill>
                      <a:prstDash val="solid"/>
                      <a:round/>
                      <a:headEnd type="none" w="med" len="med"/>
                      <a:tailEnd type="none" w="med" len="med"/>
                    </a:lnL>
                    <a:lnR w="6350" cap="flat" cmpd="sng" algn="ctr">
                      <a:solidFill>
                        <a:srgbClr val="506B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506B91"/>
                      </a:solidFill>
                      <a:prstDash val="solid"/>
                      <a:round/>
                      <a:headEnd type="none" w="med" len="med"/>
                      <a:tailEnd type="none" w="med" len="med"/>
                    </a:lnB>
                    <a:solidFill>
                      <a:srgbClr val="F2F2F2"/>
                    </a:solidFill>
                  </a:tcPr>
                </a:tc>
                <a:extLst>
                  <a:ext uri="{0D108BD9-81ED-4DB2-BD59-A6C34878D82A}">
                    <a16:rowId xmlns:a16="http://schemas.microsoft.com/office/drawing/2014/main" val="1675608744"/>
                  </a:ext>
                </a:extLst>
              </a:tr>
              <a:tr h="248645">
                <a:tc>
                  <a:txBody>
                    <a:bodyPr/>
                    <a:lstStyle/>
                    <a:p>
                      <a:pPr algn="ctr" fontAlgn="b"/>
                      <a:r>
                        <a:rPr lang="es-ES" sz="1400" b="1" i="0" u="none" strike="noStrike" dirty="0">
                          <a:solidFill>
                            <a:srgbClr val="000000"/>
                          </a:solidFill>
                          <a:effectLst/>
                          <a:latin typeface="+mn-lt"/>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Indonesia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156.758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806691"/>
                      </a:solidFill>
                      <a:prstDash val="solid"/>
                      <a:round/>
                      <a:headEnd type="none" w="med" len="med"/>
                      <a:tailEnd type="none" w="med" len="med"/>
                    </a:lnR>
                    <a:lnT w="6350" cap="flat" cmpd="sng" algn="ctr">
                      <a:solidFill>
                        <a:srgbClr val="406891"/>
                      </a:solidFill>
                      <a:prstDash val="solid"/>
                      <a:round/>
                      <a:headEnd type="none" w="med" len="med"/>
                      <a:tailEnd type="none" w="med" len="med"/>
                    </a:lnT>
                    <a:lnB w="6350" cap="flat" cmpd="sng" algn="ctr">
                      <a:solidFill>
                        <a:srgbClr val="8066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57,9</a:t>
                      </a:r>
                    </a:p>
                  </a:txBody>
                  <a:tcPr marL="7620" marR="7620" marT="7620" marB="0" anchor="ctr">
                    <a:lnL w="6350" cap="flat" cmpd="sng" algn="ctr">
                      <a:solidFill>
                        <a:srgbClr val="8066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9867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6.095.351</a:t>
                      </a:r>
                    </a:p>
                  </a:txBody>
                  <a:tcPr marL="7620" marR="7620" marT="7620" marB="0" anchor="ctr">
                    <a:lnL w="6350" cap="flat" cmpd="sng" algn="ctr">
                      <a:solidFill>
                        <a:srgbClr val="E06A91"/>
                      </a:solidFill>
                      <a:prstDash val="solid"/>
                      <a:round/>
                      <a:headEnd type="none" w="med" len="med"/>
                      <a:tailEnd type="none" w="med" len="med"/>
                    </a:lnL>
                    <a:lnR w="6350" cap="flat" cmpd="sng" algn="ctr">
                      <a:solidFill>
                        <a:srgbClr val="406891"/>
                      </a:solidFill>
                      <a:prstDash val="solid"/>
                      <a:round/>
                      <a:headEnd type="none" w="med" len="med"/>
                      <a:tailEnd type="none" w="med" len="med"/>
                    </a:lnR>
                    <a:lnT w="6350" cap="flat" cmpd="sng" algn="ctr">
                      <a:solidFill>
                        <a:srgbClr val="506B91"/>
                      </a:solidFill>
                      <a:prstDash val="solid"/>
                      <a:round/>
                      <a:headEnd type="none" w="med" len="med"/>
                      <a:tailEnd type="none" w="med" len="med"/>
                    </a:lnT>
                    <a:lnB w="6350" cap="flat" cmpd="sng" algn="ctr">
                      <a:solidFill>
                        <a:srgbClr val="406891"/>
                      </a:solidFill>
                      <a:prstDash val="solid"/>
                      <a:round/>
                      <a:headEnd type="none" w="med" len="med"/>
                      <a:tailEnd type="none" w="med" len="med"/>
                    </a:lnB>
                    <a:solidFill>
                      <a:srgbClr val="F2F2F2"/>
                    </a:solidFill>
                  </a:tcPr>
                </a:tc>
                <a:extLst>
                  <a:ext uri="{0D108BD9-81ED-4DB2-BD59-A6C34878D82A}">
                    <a16:rowId xmlns:a16="http://schemas.microsoft.com/office/drawing/2014/main" val="3264862296"/>
                  </a:ext>
                </a:extLst>
              </a:tr>
              <a:tr h="248645">
                <a:tc>
                  <a:txBody>
                    <a:bodyPr/>
                    <a:lstStyle/>
                    <a:p>
                      <a:pPr algn="ctr" fontAlgn="b"/>
                      <a:r>
                        <a:rPr lang="es-ES" sz="1400" b="1" i="0" u="none" strike="noStrike" dirty="0">
                          <a:solidFill>
                            <a:srgbClr val="000000"/>
                          </a:solidFill>
                          <a:effectLst/>
                          <a:latin typeface="+mn-lt"/>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Francia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146.406</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8066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218,3</a:t>
                      </a:r>
                    </a:p>
                  </a:txBody>
                  <a:tcPr marL="7620" marR="7620" marT="7620" marB="0" anchor="ctr">
                    <a:lnL w="6350" cap="flat" cmpd="sng" algn="ctr">
                      <a:solidFill>
                        <a:srgbClr val="E06A91"/>
                      </a:solidFill>
                      <a:prstDash val="solid"/>
                      <a:round/>
                      <a:headEnd type="none" w="med" len="med"/>
                      <a:tailEnd type="none" w="med" len="med"/>
                    </a:lnL>
                    <a:lnR w="6350" cap="flat" cmpd="sng" algn="ctr">
                      <a:solidFill>
                        <a:srgbClr val="9867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9867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30.584.880</a:t>
                      </a:r>
                    </a:p>
                  </a:txBody>
                  <a:tcPr marL="7620" marR="7620" marT="7620" marB="0" anchor="ctr">
                    <a:lnL w="6350" cap="flat" cmpd="sng" algn="ctr">
                      <a:solidFill>
                        <a:srgbClr val="986791"/>
                      </a:solidFill>
                      <a:prstDash val="solid"/>
                      <a:round/>
                      <a:headEnd type="none" w="med" len="med"/>
                      <a:tailEnd type="none" w="med" len="med"/>
                    </a:lnL>
                    <a:lnR w="6350" cap="flat" cmpd="sng" algn="ctr">
                      <a:solidFill>
                        <a:srgbClr val="886B91"/>
                      </a:solidFill>
                      <a:prstDash val="solid"/>
                      <a:round/>
                      <a:headEnd type="none" w="med" len="med"/>
                      <a:tailEnd type="none" w="med" len="med"/>
                    </a:lnR>
                    <a:lnT w="6350" cap="flat" cmpd="sng" algn="ctr">
                      <a:solidFill>
                        <a:srgbClr val="406891"/>
                      </a:solidFill>
                      <a:prstDash val="solid"/>
                      <a:round/>
                      <a:headEnd type="none" w="med" len="med"/>
                      <a:tailEnd type="none" w="med" len="med"/>
                    </a:lnT>
                    <a:lnB w="6350" cap="flat" cmpd="sng" algn="ctr">
                      <a:solidFill>
                        <a:srgbClr val="886B91"/>
                      </a:solidFill>
                      <a:prstDash val="solid"/>
                      <a:round/>
                      <a:headEnd type="none" w="med" len="med"/>
                      <a:tailEnd type="none" w="med" len="med"/>
                    </a:lnB>
                    <a:solidFill>
                      <a:srgbClr val="F2F2F2"/>
                    </a:solidFill>
                  </a:tcPr>
                </a:tc>
                <a:extLst>
                  <a:ext uri="{0D108BD9-81ED-4DB2-BD59-A6C34878D82A}">
                    <a16:rowId xmlns:a16="http://schemas.microsoft.com/office/drawing/2014/main" val="2171101422"/>
                  </a:ext>
                </a:extLst>
              </a:tr>
              <a:tr h="248645">
                <a:tc>
                  <a:txBody>
                    <a:bodyPr/>
                    <a:lstStyle/>
                    <a:p>
                      <a:pPr algn="ctr" fontAlgn="b"/>
                      <a:r>
                        <a:rPr lang="es-ES" sz="1400" b="1" i="0" u="none" strike="noStrike" dirty="0">
                          <a:solidFill>
                            <a:srgbClr val="000000"/>
                          </a:solidFill>
                          <a:effectLst/>
                          <a:latin typeface="+mn-lt"/>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Irán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141.404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8066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806691"/>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170,5</a:t>
                      </a:r>
                    </a:p>
                  </a:txBody>
                  <a:tcPr marL="7620" marR="7620" marT="7620" marB="0" anchor="ctr">
                    <a:lnL w="6350" cap="flat" cmpd="sng" algn="ctr">
                      <a:solidFill>
                        <a:srgbClr val="806691"/>
                      </a:solidFill>
                      <a:prstDash val="solid"/>
                      <a:round/>
                      <a:headEnd type="none" w="med" len="med"/>
                      <a:tailEnd type="none" w="med" len="med"/>
                    </a:lnL>
                    <a:lnR w="6350" cap="flat" cmpd="sng" algn="ctr">
                      <a:solidFill>
                        <a:srgbClr val="006A91"/>
                      </a:solidFill>
                      <a:prstDash val="solid"/>
                      <a:round/>
                      <a:headEnd type="none" w="med" len="med"/>
                      <a:tailEnd type="none" w="med" len="med"/>
                    </a:lnR>
                    <a:lnT w="6350" cap="flat" cmpd="sng" algn="ctr">
                      <a:solidFill>
                        <a:srgbClr val="986791"/>
                      </a:solidFill>
                      <a:prstDash val="solid"/>
                      <a:round/>
                      <a:headEnd type="none" w="med" len="med"/>
                      <a:tailEnd type="none" w="med" len="med"/>
                    </a:lnT>
                    <a:lnB w="6350" cap="flat" cmpd="sng" algn="ctr">
                      <a:solidFill>
                        <a:srgbClr val="006A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7.240.564</a:t>
                      </a:r>
                    </a:p>
                  </a:txBody>
                  <a:tcPr marL="7620" marR="7620" marT="7620" marB="0" anchor="ctr">
                    <a:lnL w="6350" cap="flat" cmpd="sng" algn="ctr">
                      <a:solidFill>
                        <a:srgbClr val="006A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886B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2F2F2"/>
                    </a:solidFill>
                  </a:tcPr>
                </a:tc>
                <a:extLst>
                  <a:ext uri="{0D108BD9-81ED-4DB2-BD59-A6C34878D82A}">
                    <a16:rowId xmlns:a16="http://schemas.microsoft.com/office/drawing/2014/main" val="4000443492"/>
                  </a:ext>
                </a:extLst>
              </a:tr>
              <a:tr h="248645">
                <a:tc>
                  <a:txBody>
                    <a:bodyPr/>
                    <a:lstStyle/>
                    <a:p>
                      <a:pPr algn="ctr" fontAlgn="b"/>
                      <a:r>
                        <a:rPr lang="es-ES" sz="1400" b="1" i="0" u="none" strike="noStrike" dirty="0">
                          <a:solidFill>
                            <a:srgbClr val="000000"/>
                          </a:solidFill>
                          <a:effectLst/>
                          <a:latin typeface="+mn-lt"/>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Alemania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141.397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E86891"/>
                      </a:solidFill>
                      <a:prstDash val="solid"/>
                      <a:round/>
                      <a:headEnd type="none" w="med" len="med"/>
                      <a:tailEnd type="none" w="med" len="med"/>
                    </a:lnR>
                    <a:lnT w="6350" cap="flat" cmpd="sng" algn="ctr">
                      <a:solidFill>
                        <a:srgbClr val="806691"/>
                      </a:solidFill>
                      <a:prstDash val="solid"/>
                      <a:round/>
                      <a:headEnd type="none" w="med" len="med"/>
                      <a:tailEnd type="none" w="med" len="med"/>
                    </a:lnT>
                    <a:lnB w="6350" cap="flat" cmpd="sng" algn="ctr">
                      <a:solidFill>
                        <a:srgbClr val="E86891"/>
                      </a:solidFill>
                      <a:prstDash val="solid"/>
                      <a:round/>
                      <a:headEnd type="none" w="med" len="med"/>
                      <a:tailEnd type="none" w="med" len="med"/>
                    </a:lnB>
                    <a:solidFill>
                      <a:srgbClr val="F2F2F2"/>
                    </a:solidFill>
                  </a:tcPr>
                </a:tc>
                <a:tc>
                  <a:txBody>
                    <a:bodyPr/>
                    <a:lstStyle/>
                    <a:p>
                      <a:pPr algn="r" fontAlgn="ctr"/>
                      <a:r>
                        <a:rPr lang="es-ES" sz="1400" b="1" i="0" u="none" strike="noStrike" dirty="0">
                          <a:solidFill>
                            <a:srgbClr val="3F3F42"/>
                          </a:solidFill>
                          <a:effectLst/>
                          <a:latin typeface="+mn-lt"/>
                        </a:rPr>
                        <a:t>170,1</a:t>
                      </a:r>
                    </a:p>
                  </a:txBody>
                  <a:tcPr marL="7620" marR="7620" marT="7620" marB="0" anchor="ctr">
                    <a:lnL w="6350" cap="flat" cmpd="sng" algn="ctr">
                      <a:solidFill>
                        <a:srgbClr val="E86891"/>
                      </a:solidFill>
                      <a:prstDash val="solid"/>
                      <a:round/>
                      <a:headEnd type="none" w="med" len="med"/>
                      <a:tailEnd type="none" w="med" len="med"/>
                    </a:lnL>
                    <a:lnR w="6350" cap="flat" cmpd="sng" algn="ctr">
                      <a:solidFill>
                        <a:srgbClr val="E86891"/>
                      </a:solidFill>
                      <a:prstDash val="solid"/>
                      <a:round/>
                      <a:headEnd type="none" w="med" len="med"/>
                      <a:tailEnd type="none" w="med" len="med"/>
                    </a:lnR>
                    <a:lnT w="6350" cap="flat" cmpd="sng" algn="ctr">
                      <a:solidFill>
                        <a:srgbClr val="006A91"/>
                      </a:solidFill>
                      <a:prstDash val="solid"/>
                      <a:round/>
                      <a:headEnd type="none" w="med" len="med"/>
                      <a:tailEnd type="none" w="med" len="med"/>
                    </a:lnT>
                    <a:lnB w="6350" cap="flat" cmpd="sng" algn="ctr">
                      <a:solidFill>
                        <a:srgbClr val="E86891"/>
                      </a:solidFill>
                      <a:prstDash val="solid"/>
                      <a:round/>
                      <a:headEnd type="none" w="med" len="med"/>
                      <a:tailEnd type="none" w="med" len="med"/>
                    </a:lnB>
                    <a:solidFill>
                      <a:srgbClr val="F2F2F2"/>
                    </a:solidFill>
                  </a:tcPr>
                </a:tc>
                <a:tc>
                  <a:txBody>
                    <a:bodyPr/>
                    <a:lstStyle/>
                    <a:p>
                      <a:pPr algn="r" fontAlgn="ctr"/>
                      <a:r>
                        <a:rPr lang="es-ES" sz="1400" b="1" i="0" u="none" strike="noStrike">
                          <a:solidFill>
                            <a:srgbClr val="3F3F42"/>
                          </a:solidFill>
                          <a:effectLst/>
                          <a:latin typeface="+mn-lt"/>
                        </a:rPr>
                        <a:t>28.542.484</a:t>
                      </a:r>
                    </a:p>
                  </a:txBody>
                  <a:tcPr marL="7620" marR="7620" marT="7620" marB="0" anchor="ctr">
                    <a:lnL w="6350" cap="flat" cmpd="sng" algn="ctr">
                      <a:solidFill>
                        <a:srgbClr val="E86891"/>
                      </a:solidFill>
                      <a:prstDash val="solid"/>
                      <a:round/>
                      <a:headEnd type="none" w="med" len="med"/>
                      <a:tailEnd type="none" w="med" len="med"/>
                    </a:lnL>
                    <a:lnR w="6350" cap="flat" cmpd="sng" algn="ctr">
                      <a:solidFill>
                        <a:srgbClr val="3065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306591"/>
                      </a:solidFill>
                      <a:prstDash val="solid"/>
                      <a:round/>
                      <a:headEnd type="none" w="med" len="med"/>
                      <a:tailEnd type="none" w="med" len="med"/>
                    </a:lnB>
                    <a:solidFill>
                      <a:srgbClr val="F2F2F2"/>
                    </a:solidFill>
                  </a:tcPr>
                </a:tc>
                <a:extLst>
                  <a:ext uri="{0D108BD9-81ED-4DB2-BD59-A6C34878D82A}">
                    <a16:rowId xmlns:a16="http://schemas.microsoft.com/office/drawing/2014/main" val="341558825"/>
                  </a:ext>
                </a:extLst>
              </a:tr>
              <a:tr h="248645">
                <a:tc>
                  <a:txBody>
                    <a:bodyPr/>
                    <a:lstStyle/>
                    <a:p>
                      <a:pPr algn="ctr" fontAlgn="b"/>
                      <a:r>
                        <a:rPr lang="es-ES" sz="1400" b="1" i="0" u="none" strike="noStrike" dirty="0">
                          <a:solidFill>
                            <a:srgbClr val="000000"/>
                          </a:solidFill>
                          <a:effectLst/>
                          <a:latin typeface="+mn-lt"/>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Colombia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140.07</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906991"/>
                      </a:solidFill>
                      <a:prstDash val="solid"/>
                      <a:round/>
                      <a:headEnd type="none" w="med" len="med"/>
                      <a:tailEnd type="none" w="med" len="med"/>
                    </a:lnR>
                    <a:lnT w="6350" cap="flat" cmpd="sng" algn="ctr">
                      <a:solidFill>
                        <a:srgbClr val="E86891"/>
                      </a:solidFill>
                      <a:prstDash val="solid"/>
                      <a:round/>
                      <a:headEnd type="none" w="med" len="med"/>
                      <a:tailEnd type="none" w="med" len="med"/>
                    </a:lnT>
                    <a:lnB w="6350" cap="flat" cmpd="sng" algn="ctr">
                      <a:solidFill>
                        <a:srgbClr val="906991"/>
                      </a:solidFill>
                      <a:prstDash val="solid"/>
                      <a:round/>
                      <a:headEnd type="none" w="med" len="med"/>
                      <a:tailEnd type="none" w="med" len="med"/>
                    </a:lnB>
                    <a:solidFill>
                      <a:srgbClr val="FF0000"/>
                    </a:solidFill>
                  </a:tcPr>
                </a:tc>
                <a:tc>
                  <a:txBody>
                    <a:bodyPr/>
                    <a:lstStyle/>
                    <a:p>
                      <a:pPr algn="r" fontAlgn="ctr"/>
                      <a:r>
                        <a:rPr lang="es-ES" sz="1400" b="1" i="0" u="none" strike="noStrike" dirty="0">
                          <a:solidFill>
                            <a:srgbClr val="3F3F42"/>
                          </a:solidFill>
                          <a:effectLst/>
                          <a:latin typeface="+mn-lt"/>
                        </a:rPr>
                        <a:t>278,3</a:t>
                      </a:r>
                    </a:p>
                  </a:txBody>
                  <a:tcPr marL="7620" marR="7620" marT="7620" marB="0" anchor="ctr">
                    <a:lnL w="6350" cap="flat" cmpd="sng" algn="ctr">
                      <a:solidFill>
                        <a:srgbClr val="9069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E868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F0000"/>
                    </a:solidFill>
                  </a:tcPr>
                </a:tc>
                <a:tc>
                  <a:txBody>
                    <a:bodyPr/>
                    <a:lstStyle/>
                    <a:p>
                      <a:pPr algn="r" fontAlgn="ctr"/>
                      <a:r>
                        <a:rPr lang="es-ES" sz="1400" b="1" i="0" u="none" strike="noStrike" dirty="0">
                          <a:solidFill>
                            <a:srgbClr val="3F3F42"/>
                          </a:solidFill>
                          <a:effectLst/>
                          <a:latin typeface="+mn-lt"/>
                        </a:rPr>
                        <a:t>6.175.181</a:t>
                      </a:r>
                    </a:p>
                  </a:txBody>
                  <a:tcPr marL="7620" marR="7620" marT="7620" marB="0" anchor="ctr">
                    <a:lnL w="6350" cap="flat" cmpd="sng" algn="ctr">
                      <a:solidFill>
                        <a:srgbClr val="E06A91"/>
                      </a:solidFill>
                      <a:prstDash val="solid"/>
                      <a:round/>
                      <a:headEnd type="none" w="med" len="med"/>
                      <a:tailEnd type="none" w="med" len="med"/>
                    </a:lnL>
                    <a:lnR w="6350" cap="flat" cmpd="sng" algn="ctr">
                      <a:solidFill>
                        <a:srgbClr val="E06A91"/>
                      </a:solidFill>
                      <a:prstDash val="solid"/>
                      <a:round/>
                      <a:headEnd type="none" w="med" len="med"/>
                      <a:tailEnd type="none" w="med" len="med"/>
                    </a:lnR>
                    <a:lnT w="6350" cap="flat" cmpd="sng" algn="ctr">
                      <a:solidFill>
                        <a:srgbClr val="306591"/>
                      </a:solidFill>
                      <a:prstDash val="solid"/>
                      <a:round/>
                      <a:headEnd type="none" w="med" len="med"/>
                      <a:tailEnd type="none" w="med" len="med"/>
                    </a:lnT>
                    <a:lnB w="6350" cap="flat" cmpd="sng" algn="ctr">
                      <a:solidFill>
                        <a:srgbClr val="E06A91"/>
                      </a:solidFill>
                      <a:prstDash val="solid"/>
                      <a:round/>
                      <a:headEnd type="none" w="med" len="med"/>
                      <a:tailEnd type="none" w="med" len="med"/>
                    </a:lnB>
                    <a:solidFill>
                      <a:srgbClr val="FF0000"/>
                    </a:solidFill>
                  </a:tcPr>
                </a:tc>
                <a:extLst>
                  <a:ext uri="{0D108BD9-81ED-4DB2-BD59-A6C34878D82A}">
                    <a16:rowId xmlns:a16="http://schemas.microsoft.com/office/drawing/2014/main" val="460705713"/>
                  </a:ext>
                </a:extLst>
              </a:tr>
              <a:tr h="248645">
                <a:tc>
                  <a:txBody>
                    <a:bodyPr/>
                    <a:lstStyle/>
                    <a:p>
                      <a:pPr algn="ctr" fontAlgn="b"/>
                      <a:r>
                        <a:rPr lang="es-ES" sz="1400" b="1" i="0" u="none" strike="noStrike" dirty="0">
                          <a:solidFill>
                            <a:srgbClr val="000000"/>
                          </a:solidFill>
                          <a:effectLst/>
                          <a:latin typeface="+mn-lt"/>
                        </a:rPr>
                        <a:t>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3F3F42"/>
                          </a:solidFill>
                          <a:effectLst/>
                          <a:latin typeface="+mn-lt"/>
                        </a:rPr>
                        <a:t>Argentina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ctr"/>
                      <a:r>
                        <a:rPr lang="es-ES" sz="1400" b="1" i="0" u="none" strike="noStrike">
                          <a:solidFill>
                            <a:srgbClr val="3F3F42"/>
                          </a:solidFill>
                          <a:effectLst/>
                          <a:latin typeface="+mn-lt"/>
                        </a:rPr>
                        <a:t>129.109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6A91"/>
                      </a:solidFill>
                      <a:prstDash val="solid"/>
                      <a:round/>
                      <a:headEnd type="none" w="med" len="med"/>
                      <a:tailEnd type="none" w="med" len="med"/>
                    </a:lnR>
                    <a:lnT w="6350" cap="flat" cmpd="sng" algn="ctr">
                      <a:solidFill>
                        <a:srgbClr val="906991"/>
                      </a:solidFill>
                      <a:prstDash val="solid"/>
                      <a:round/>
                      <a:headEnd type="none" w="med" len="med"/>
                      <a:tailEnd type="none" w="med" len="med"/>
                    </a:lnT>
                    <a:lnB w="6350" cap="flat" cmpd="sng" algn="ctr">
                      <a:solidFill>
                        <a:srgbClr val="006A91"/>
                      </a:solidFill>
                      <a:prstDash val="solid"/>
                      <a:round/>
                      <a:headEnd type="none" w="med" len="med"/>
                      <a:tailEnd type="none" w="med" len="med"/>
                    </a:lnB>
                    <a:solidFill>
                      <a:srgbClr val="FF0000"/>
                    </a:solidFill>
                  </a:tcPr>
                </a:tc>
                <a:tc>
                  <a:txBody>
                    <a:bodyPr/>
                    <a:lstStyle/>
                    <a:p>
                      <a:pPr algn="r" fontAlgn="ctr"/>
                      <a:r>
                        <a:rPr lang="es-ES" sz="1400" b="1" i="0" u="none" strike="noStrike" dirty="0">
                          <a:solidFill>
                            <a:srgbClr val="3F3F42"/>
                          </a:solidFill>
                          <a:effectLst/>
                          <a:latin typeface="+mn-lt"/>
                        </a:rPr>
                        <a:t>287,3</a:t>
                      </a:r>
                    </a:p>
                  </a:txBody>
                  <a:tcPr marL="7620" marR="7620" marT="7620" marB="0" anchor="ctr">
                    <a:lnL w="6350" cap="flat" cmpd="sng" algn="ctr">
                      <a:solidFill>
                        <a:srgbClr val="006A91"/>
                      </a:solidFill>
                      <a:prstDash val="solid"/>
                      <a:round/>
                      <a:headEnd type="none" w="med" len="med"/>
                      <a:tailEnd type="none" w="med" len="med"/>
                    </a:lnL>
                    <a:lnR w="6350" cap="flat" cmpd="sng" algn="ctr">
                      <a:solidFill>
                        <a:srgbClr val="006A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006A91"/>
                      </a:solidFill>
                      <a:prstDash val="solid"/>
                      <a:round/>
                      <a:headEnd type="none" w="med" len="med"/>
                      <a:tailEnd type="none" w="med" len="med"/>
                    </a:lnB>
                    <a:solidFill>
                      <a:srgbClr val="FF0000"/>
                    </a:solidFill>
                  </a:tcPr>
                </a:tc>
                <a:tc>
                  <a:txBody>
                    <a:bodyPr/>
                    <a:lstStyle/>
                    <a:p>
                      <a:pPr algn="r" fontAlgn="ctr"/>
                      <a:r>
                        <a:rPr lang="es-ES" sz="1400" b="1" i="0" u="none" strike="noStrike" dirty="0">
                          <a:solidFill>
                            <a:srgbClr val="3F3F42"/>
                          </a:solidFill>
                          <a:effectLst/>
                          <a:latin typeface="+mn-lt"/>
                        </a:rPr>
                        <a:t>9.394.326</a:t>
                      </a:r>
                    </a:p>
                  </a:txBody>
                  <a:tcPr marL="7620" marR="7620" marT="7620" marB="0" anchor="ctr">
                    <a:lnL w="6350" cap="flat" cmpd="sng" algn="ctr">
                      <a:solidFill>
                        <a:srgbClr val="006A91"/>
                      </a:solidFill>
                      <a:prstDash val="solid"/>
                      <a:round/>
                      <a:headEnd type="none" w="med" len="med"/>
                      <a:tailEnd type="none" w="med" len="med"/>
                    </a:lnL>
                    <a:lnR w="6350" cap="flat" cmpd="sng" algn="ctr">
                      <a:solidFill>
                        <a:srgbClr val="306591"/>
                      </a:solidFill>
                      <a:prstDash val="solid"/>
                      <a:round/>
                      <a:headEnd type="none" w="med" len="med"/>
                      <a:tailEnd type="none" w="med" len="med"/>
                    </a:lnR>
                    <a:lnT w="6350" cap="flat" cmpd="sng" algn="ctr">
                      <a:solidFill>
                        <a:srgbClr val="E06A91"/>
                      </a:solidFill>
                      <a:prstDash val="solid"/>
                      <a:round/>
                      <a:headEnd type="none" w="med" len="med"/>
                      <a:tailEnd type="none" w="med" len="med"/>
                    </a:lnT>
                    <a:lnB w="6350" cap="flat" cmpd="sng" algn="ctr">
                      <a:solidFill>
                        <a:srgbClr val="306591"/>
                      </a:solidFill>
                      <a:prstDash val="solid"/>
                      <a:round/>
                      <a:headEnd type="none" w="med" len="med"/>
                      <a:tailEnd type="none" w="med" len="med"/>
                    </a:lnB>
                    <a:solidFill>
                      <a:srgbClr val="FF0000"/>
                    </a:solidFill>
                  </a:tcPr>
                </a:tc>
                <a:extLst>
                  <a:ext uri="{0D108BD9-81ED-4DB2-BD59-A6C34878D82A}">
                    <a16:rowId xmlns:a16="http://schemas.microsoft.com/office/drawing/2014/main" val="805010221"/>
                  </a:ext>
                </a:extLst>
              </a:tr>
            </a:tbl>
          </a:graphicData>
        </a:graphic>
      </p:graphicFrame>
      <p:sp>
        <p:nvSpPr>
          <p:cNvPr id="13" name="Rectangle 12">
            <a:extLst>
              <a:ext uri="{FF2B5EF4-FFF2-40B4-BE49-F238E27FC236}">
                <a16:creationId xmlns:a16="http://schemas.microsoft.com/office/drawing/2014/main" id="{34CC9F0C-004D-46E7-8E0F-E846F22395BD}"/>
              </a:ext>
            </a:extLst>
          </p:cNvPr>
          <p:cNvSpPr/>
          <p:nvPr/>
        </p:nvSpPr>
        <p:spPr>
          <a:xfrm>
            <a:off x="1412240" y="3776944"/>
            <a:ext cx="3302000" cy="1099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600" dirty="0"/>
              <a:t>Muertes por COVID notificadas oficialmente </a:t>
            </a:r>
            <a:endParaRPr lang="es-ES" sz="2600" dirty="0"/>
          </a:p>
        </p:txBody>
      </p:sp>
      <p:sp>
        <p:nvSpPr>
          <p:cNvPr id="14" name="Arrow: Right 13">
            <a:extLst>
              <a:ext uri="{FF2B5EF4-FFF2-40B4-BE49-F238E27FC236}">
                <a16:creationId xmlns:a16="http://schemas.microsoft.com/office/drawing/2014/main" id="{F06C9EDF-6E27-4DB0-BF91-0B9E85800F32}"/>
              </a:ext>
            </a:extLst>
          </p:cNvPr>
          <p:cNvSpPr/>
          <p:nvPr/>
        </p:nvSpPr>
        <p:spPr>
          <a:xfrm>
            <a:off x="5059680" y="4216400"/>
            <a:ext cx="640080" cy="528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Slide Number Placeholder 5">
            <a:extLst>
              <a:ext uri="{FF2B5EF4-FFF2-40B4-BE49-F238E27FC236}">
                <a16:creationId xmlns:a16="http://schemas.microsoft.com/office/drawing/2014/main" id="{0F5BF7F0-2FEF-4372-B167-18338B6D7612}"/>
              </a:ext>
            </a:extLst>
          </p:cNvPr>
          <p:cNvSpPr txBox="1">
            <a:spLocks/>
          </p:cNvSpPr>
          <p:nvPr/>
        </p:nvSpPr>
        <p:spPr>
          <a:xfrm>
            <a:off x="68758" y="6350772"/>
            <a:ext cx="5397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9DDBF6-DE93-5143-A5B9-B4FB4E725249}" type="slidenum">
              <a:rPr lang="en-US" sz="1000" b="1" smtClean="0">
                <a:solidFill>
                  <a:schemeClr val="tx1">
                    <a:tint val="75000"/>
                  </a:schemeClr>
                </a:solidFill>
              </a:rPr>
              <a:pPr/>
              <a:t>8</a:t>
            </a:fld>
            <a:endParaRPr lang="en-US" sz="1000" b="1" dirty="0">
              <a:solidFill>
                <a:schemeClr val="tx1">
                  <a:tint val="75000"/>
                </a:schemeClr>
              </a:solidFill>
            </a:endParaRPr>
          </a:p>
        </p:txBody>
      </p:sp>
    </p:spTree>
    <p:extLst>
      <p:ext uri="{BB962C8B-B14F-4D97-AF65-F5344CB8AC3E}">
        <p14:creationId xmlns:p14="http://schemas.microsoft.com/office/powerpoint/2010/main" val="345437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AFD0CA-21FC-415B-980C-6DCE51D138B9}"/>
              </a:ext>
            </a:extLst>
          </p:cNvPr>
          <p:cNvSpPr>
            <a:spLocks noGrp="1"/>
          </p:cNvSpPr>
          <p:nvPr>
            <p:ph idx="1"/>
          </p:nvPr>
        </p:nvSpPr>
        <p:spPr>
          <a:xfrm>
            <a:off x="528320" y="1358581"/>
            <a:ext cx="11490960" cy="4035969"/>
          </a:xfrm>
        </p:spPr>
        <p:txBody>
          <a:bodyPr/>
          <a:lstStyle/>
          <a:p>
            <a:r>
              <a:rPr lang="es-MX" dirty="0"/>
              <a:t>Personas que murieron sin que se les haya realizado una </a:t>
            </a:r>
            <a:r>
              <a:rPr lang="es-MX" b="1" u="sng" dirty="0"/>
              <a:t>prueba diagnóstica</a:t>
            </a:r>
            <a:r>
              <a:rPr lang="es-MX" dirty="0"/>
              <a:t>.</a:t>
            </a:r>
          </a:p>
          <a:p>
            <a:r>
              <a:rPr lang="es-MX" dirty="0"/>
              <a:t>El aumento de muertes que están relacionadas por la </a:t>
            </a:r>
            <a:r>
              <a:rPr lang="es-MX" b="1" u="sng" dirty="0"/>
              <a:t>sobrecarga de los sistemas de salud</a:t>
            </a:r>
            <a:r>
              <a:rPr lang="es-MX" dirty="0"/>
              <a:t>. </a:t>
            </a:r>
          </a:p>
          <a:p>
            <a:r>
              <a:rPr lang="es-MX" dirty="0"/>
              <a:t>Fallecimiento indirectos de </a:t>
            </a:r>
            <a:r>
              <a:rPr lang="es-MX" b="1" u="sng" dirty="0"/>
              <a:t>pacientes que evitaron acudir a los establecimientos de salud </a:t>
            </a:r>
            <a:r>
              <a:rPr lang="es-MX" dirty="0"/>
              <a:t>debido a la Pandemia. </a:t>
            </a:r>
          </a:p>
          <a:p>
            <a:r>
              <a:rPr lang="es-MX" b="1" u="sng" dirty="0"/>
              <a:t>Reducción en la mortalidad debido a restricciones en el contacto personal y la movilidad </a:t>
            </a:r>
            <a:r>
              <a:rPr lang="es-MX" dirty="0"/>
              <a:t>(por enfermedades infecciosas, transporte y traumatismos).</a:t>
            </a:r>
            <a:endParaRPr lang="es-MX" sz="2600" dirty="0">
              <a:solidFill>
                <a:schemeClr val="tx1"/>
              </a:solidFill>
            </a:endParaRPr>
          </a:p>
          <a:p>
            <a:pPr marL="0" indent="0" algn="ctr">
              <a:buNone/>
            </a:pPr>
            <a:r>
              <a:rPr lang="es-MX" dirty="0">
                <a:solidFill>
                  <a:srgbClr val="E31B23"/>
                </a:solidFill>
                <a:ea typeface="+mj-ea"/>
              </a:rPr>
              <a:t>(El exceso de mortalidad es una medida mas objetiva que tiene en cuenta los efectos directos e indirectos de la Pandemia)</a:t>
            </a:r>
          </a:p>
          <a:p>
            <a:endParaRPr lang="en-US" dirty="0"/>
          </a:p>
        </p:txBody>
      </p:sp>
      <p:sp>
        <p:nvSpPr>
          <p:cNvPr id="3" name="Title 2">
            <a:extLst>
              <a:ext uri="{FF2B5EF4-FFF2-40B4-BE49-F238E27FC236}">
                <a16:creationId xmlns:a16="http://schemas.microsoft.com/office/drawing/2014/main" id="{E2FD6183-E95C-4B66-829D-CF85002696CC}"/>
              </a:ext>
            </a:extLst>
          </p:cNvPr>
          <p:cNvSpPr>
            <a:spLocks noGrp="1"/>
          </p:cNvSpPr>
          <p:nvPr>
            <p:ph type="title"/>
          </p:nvPr>
        </p:nvSpPr>
        <p:spPr>
          <a:xfrm>
            <a:off x="609600" y="220663"/>
            <a:ext cx="11163300" cy="473074"/>
          </a:xfrm>
        </p:spPr>
        <p:txBody>
          <a:bodyPr/>
          <a:lstStyle/>
          <a:p>
            <a:pPr algn="ctr"/>
            <a:r>
              <a:rPr lang="en-US" sz="2800" dirty="0" err="1"/>
              <a:t>Causas</a:t>
            </a:r>
            <a:r>
              <a:rPr lang="en-US" sz="2800" dirty="0"/>
              <a:t> del </a:t>
            </a:r>
            <a:r>
              <a:rPr lang="en-US" sz="2800" dirty="0" err="1"/>
              <a:t>Exceso</a:t>
            </a:r>
            <a:r>
              <a:rPr lang="en-US" sz="2800" dirty="0"/>
              <a:t> de </a:t>
            </a:r>
            <a:r>
              <a:rPr lang="en-US" sz="2800" dirty="0" err="1"/>
              <a:t>Mortalidad</a:t>
            </a:r>
            <a:r>
              <a:rPr lang="en-US" sz="2800" dirty="0"/>
              <a:t> </a:t>
            </a:r>
          </a:p>
        </p:txBody>
      </p:sp>
      <p:sp>
        <p:nvSpPr>
          <p:cNvPr id="5" name="Text Placeholder 4">
            <a:extLst>
              <a:ext uri="{FF2B5EF4-FFF2-40B4-BE49-F238E27FC236}">
                <a16:creationId xmlns:a16="http://schemas.microsoft.com/office/drawing/2014/main" id="{AB1CB1A6-4EE0-4E70-93AF-3B88D2BDC5A5}"/>
              </a:ext>
            </a:extLst>
          </p:cNvPr>
          <p:cNvSpPr>
            <a:spLocks noGrp="1"/>
          </p:cNvSpPr>
          <p:nvPr>
            <p:ph type="body" sz="quarter" idx="12"/>
          </p:nvPr>
        </p:nvSpPr>
        <p:spPr>
          <a:xfrm>
            <a:off x="719666" y="797559"/>
            <a:ext cx="10752667" cy="457200"/>
          </a:xfrm>
        </p:spPr>
        <p:txBody>
          <a:bodyPr>
            <a:noAutofit/>
          </a:bodyPr>
          <a:lstStyle/>
          <a:p>
            <a:pPr algn="ctr"/>
            <a:r>
              <a:rPr lang="es-MX" sz="2600" u="sng" dirty="0">
                <a:solidFill>
                  <a:schemeClr val="tx1"/>
                </a:solidFill>
              </a:rPr>
              <a:t>Las cifra notificadas por el COVID no reflejan estos factores: </a:t>
            </a:r>
          </a:p>
        </p:txBody>
      </p:sp>
      <p:sp>
        <p:nvSpPr>
          <p:cNvPr id="6" name="Rectangle 3">
            <a:extLst>
              <a:ext uri="{FF2B5EF4-FFF2-40B4-BE49-F238E27FC236}">
                <a16:creationId xmlns:a16="http://schemas.microsoft.com/office/drawing/2014/main" id="{0820764F-E35C-441A-8B5B-F27003D3678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5">
            <a:extLst>
              <a:ext uri="{FF2B5EF4-FFF2-40B4-BE49-F238E27FC236}">
                <a16:creationId xmlns:a16="http://schemas.microsoft.com/office/drawing/2014/main" id="{031A2DFB-D6BA-438B-B353-F9199DC2EA0B}"/>
              </a:ext>
            </a:extLst>
          </p:cNvPr>
          <p:cNvSpPr>
            <a:spLocks noChangeArrowheads="1"/>
          </p:cNvSpPr>
          <p:nvPr/>
        </p:nvSpPr>
        <p:spPr bwMode="auto">
          <a:xfrm>
            <a:off x="0" y="25606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C3A736F6-0123-4085-8C0D-DEE9F79B80EF}"/>
              </a:ext>
            </a:extLst>
          </p:cNvPr>
          <p:cNvSpPr txBox="1"/>
          <p:nvPr/>
        </p:nvSpPr>
        <p:spPr>
          <a:xfrm>
            <a:off x="4805680" y="6611779"/>
            <a:ext cx="8310880" cy="246221"/>
          </a:xfrm>
          <a:prstGeom prst="rect">
            <a:avLst/>
          </a:prstGeom>
          <a:noFill/>
        </p:spPr>
        <p:txBody>
          <a:bodyPr wrap="square">
            <a:spAutoFit/>
          </a:bodyPr>
          <a:lstStyle/>
          <a:p>
            <a:r>
              <a:rPr lang="es-ES" sz="1000" dirty="0"/>
              <a:t>https://www.who.int/es/news-room/questions-and-answers/item/global-excess-deaths-associated-with-the-COVID-19-pandemic/</a:t>
            </a:r>
          </a:p>
        </p:txBody>
      </p:sp>
      <p:sp>
        <p:nvSpPr>
          <p:cNvPr id="7" name="Slide Number Placeholder 6">
            <a:extLst>
              <a:ext uri="{FF2B5EF4-FFF2-40B4-BE49-F238E27FC236}">
                <a16:creationId xmlns:a16="http://schemas.microsoft.com/office/drawing/2014/main" id="{C01B1661-5BCC-4555-9F33-FDE58434B753}"/>
              </a:ext>
            </a:extLst>
          </p:cNvPr>
          <p:cNvSpPr>
            <a:spLocks noGrp="1"/>
          </p:cNvSpPr>
          <p:nvPr>
            <p:ph type="sldNum" sz="quarter" idx="11"/>
          </p:nvPr>
        </p:nvSpPr>
        <p:spPr>
          <a:xfrm>
            <a:off x="47855" y="6380435"/>
            <a:ext cx="671811" cy="216172"/>
          </a:xfrm>
        </p:spPr>
        <p:txBody>
          <a:bodyPr/>
          <a:lstStyle/>
          <a:p>
            <a:pPr algn="l"/>
            <a:fld id="{F5C8800B-C458-43CB-AF28-AB0A3A2C1213}" type="slidenum">
              <a:rPr lang="en-US" sz="1000" b="1" smtClean="0"/>
              <a:pPr algn="l"/>
              <a:t>9</a:t>
            </a:fld>
            <a:endParaRPr lang="en-US" sz="1000" b="1" dirty="0"/>
          </a:p>
        </p:txBody>
      </p:sp>
      <p:sp>
        <p:nvSpPr>
          <p:cNvPr id="11" name="Footer Placeholder 4">
            <a:extLst>
              <a:ext uri="{FF2B5EF4-FFF2-40B4-BE49-F238E27FC236}">
                <a16:creationId xmlns:a16="http://schemas.microsoft.com/office/drawing/2014/main" id="{FF4CF17D-192C-4924-BF92-DAEFBD7EBA21}"/>
              </a:ext>
            </a:extLst>
          </p:cNvPr>
          <p:cNvSpPr txBox="1">
            <a:spLocks/>
          </p:cNvSpPr>
          <p:nvPr/>
        </p:nvSpPr>
        <p:spPr>
          <a:xfrm>
            <a:off x="1338283" y="6350773"/>
            <a:ext cx="676634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dirty="0" err="1"/>
              <a:t>Retos</a:t>
            </a:r>
            <a:r>
              <a:rPr lang="en-GB" sz="800" dirty="0"/>
              <a:t> y </a:t>
            </a:r>
            <a:r>
              <a:rPr lang="en-GB" sz="800" dirty="0" err="1"/>
              <a:t>Oportunidades</a:t>
            </a:r>
            <a:r>
              <a:rPr lang="en-GB" sz="800" dirty="0"/>
              <a:t> para las </a:t>
            </a:r>
            <a:r>
              <a:rPr lang="en-GB" sz="800" dirty="0" err="1"/>
              <a:t>Aseguradoras</a:t>
            </a:r>
            <a:r>
              <a:rPr lang="en-GB" sz="800" dirty="0"/>
              <a:t> de Vida Post-</a:t>
            </a:r>
            <a:r>
              <a:rPr lang="en-GB" sz="800" dirty="0" err="1"/>
              <a:t>Pandemia</a:t>
            </a:r>
            <a:endParaRPr lang="en-US" sz="800" dirty="0"/>
          </a:p>
        </p:txBody>
      </p:sp>
    </p:spTree>
    <p:extLst>
      <p:ext uri="{BB962C8B-B14F-4D97-AF65-F5344CB8AC3E}">
        <p14:creationId xmlns:p14="http://schemas.microsoft.com/office/powerpoint/2010/main" val="32236543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SHAPETYPE" val="TOC"/>
</p:tagLst>
</file>

<file path=ppt/tags/tag11.xml><?xml version="1.0" encoding="utf-8"?>
<p:tagLst xmlns:a="http://schemas.openxmlformats.org/drawingml/2006/main" xmlns:r="http://schemas.openxmlformats.org/officeDocument/2006/relationships" xmlns:p="http://schemas.openxmlformats.org/presentationml/2006/main">
  <p:tag name="SHAPETYPE" val="TOC"/>
</p:tagLst>
</file>

<file path=ppt/tags/tag12.xml><?xml version="1.0" encoding="utf-8"?>
<p:tagLst xmlns:a="http://schemas.openxmlformats.org/drawingml/2006/main" xmlns:r="http://schemas.openxmlformats.org/officeDocument/2006/relationships" xmlns:p="http://schemas.openxmlformats.org/presentationml/2006/main">
  <p:tag name="SHAPETYPE" val="TOC"/>
</p:tagLst>
</file>

<file path=ppt/tags/tag13.xml><?xml version="1.0" encoding="utf-8"?>
<p:tagLst xmlns:a="http://schemas.openxmlformats.org/drawingml/2006/main" xmlns:r="http://schemas.openxmlformats.org/officeDocument/2006/relationships" xmlns:p="http://schemas.openxmlformats.org/presentationml/2006/main">
  <p:tag name="SHAPETYPE" val="TOC"/>
</p:tagLst>
</file>

<file path=ppt/tags/tag14.xml><?xml version="1.0" encoding="utf-8"?>
<p:tagLst xmlns:a="http://schemas.openxmlformats.org/drawingml/2006/main" xmlns:r="http://schemas.openxmlformats.org/officeDocument/2006/relationships" xmlns:p="http://schemas.openxmlformats.org/presentationml/2006/main">
  <p:tag name="SHAPETYPE" val="TOC"/>
</p:tagLst>
</file>

<file path=ppt/tags/tag15.xml><?xml version="1.0" encoding="utf-8"?>
<p:tagLst xmlns:a="http://schemas.openxmlformats.org/drawingml/2006/main" xmlns:r="http://schemas.openxmlformats.org/officeDocument/2006/relationships" xmlns:p="http://schemas.openxmlformats.org/presentationml/2006/main">
  <p:tag name="SHAPETYPE" val="TOC"/>
</p:tagLst>
</file>

<file path=ppt/tags/tag16.xml><?xml version="1.0" encoding="utf-8"?>
<p:tagLst xmlns:a="http://schemas.openxmlformats.org/drawingml/2006/main" xmlns:r="http://schemas.openxmlformats.org/officeDocument/2006/relationships" xmlns:p="http://schemas.openxmlformats.org/presentationml/2006/main">
  <p:tag name="SHAPETYPE" val="TOC"/>
</p:tagLst>
</file>

<file path=ppt/tags/tag17.xml><?xml version="1.0" encoding="utf-8"?>
<p:tagLst xmlns:a="http://schemas.openxmlformats.org/drawingml/2006/main" xmlns:r="http://schemas.openxmlformats.org/officeDocument/2006/relationships" xmlns:p="http://schemas.openxmlformats.org/presentationml/2006/main">
  <p:tag name="SHAPETYPE" val="TOC"/>
</p:tagLst>
</file>

<file path=ppt/tags/tag18.xml><?xml version="1.0" encoding="utf-8"?>
<p:tagLst xmlns:a="http://schemas.openxmlformats.org/drawingml/2006/main" xmlns:r="http://schemas.openxmlformats.org/officeDocument/2006/relationships" xmlns:p="http://schemas.openxmlformats.org/presentationml/2006/main">
  <p:tag name="SHAPETYPE" val="TOC"/>
</p:tagLst>
</file>

<file path=ppt/tags/tag19.xml><?xml version="1.0" encoding="utf-8"?>
<p:tagLst xmlns:a="http://schemas.openxmlformats.org/drawingml/2006/main" xmlns:r="http://schemas.openxmlformats.org/officeDocument/2006/relationships" xmlns:p="http://schemas.openxmlformats.org/presentationml/2006/main">
  <p:tag name="SHAPETYPE" val="TOC"/>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SHAPETYPE" val="TOC"/>
</p:tagLst>
</file>

<file path=ppt/tags/tag21.xml><?xml version="1.0" encoding="utf-8"?>
<p:tagLst xmlns:a="http://schemas.openxmlformats.org/drawingml/2006/main" xmlns:r="http://schemas.openxmlformats.org/officeDocument/2006/relationships" xmlns:p="http://schemas.openxmlformats.org/presentationml/2006/main">
  <p:tag name="SHAPETYPE" val="TOC"/>
</p:tagLst>
</file>

<file path=ppt/tags/tag22.xml><?xml version="1.0" encoding="utf-8"?>
<p:tagLst xmlns:a="http://schemas.openxmlformats.org/drawingml/2006/main" xmlns:r="http://schemas.openxmlformats.org/officeDocument/2006/relationships" xmlns:p="http://schemas.openxmlformats.org/presentationml/2006/main">
  <p:tag name="SHAPETYPE" val="TOC"/>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SHAPETYPE" val="TOC"/>
</p:tagLst>
</file>

<file path=ppt/tags/tag27.xml><?xml version="1.0" encoding="utf-8"?>
<p:tagLst xmlns:a="http://schemas.openxmlformats.org/drawingml/2006/main" xmlns:r="http://schemas.openxmlformats.org/officeDocument/2006/relationships" xmlns:p="http://schemas.openxmlformats.org/presentationml/2006/main">
  <p:tag name="SHAPETYPE" val="TOC"/>
</p:tagLst>
</file>

<file path=ppt/tags/tag28.xml><?xml version="1.0" encoding="utf-8"?>
<p:tagLst xmlns:a="http://schemas.openxmlformats.org/drawingml/2006/main" xmlns:r="http://schemas.openxmlformats.org/officeDocument/2006/relationships" xmlns:p="http://schemas.openxmlformats.org/presentationml/2006/main">
  <p:tag name="SHAPETYPE" val="TOC"/>
</p:tagLst>
</file>

<file path=ppt/tags/tag3.xml><?xml version="1.0" encoding="utf-8"?>
<p:tagLst xmlns:a="http://schemas.openxmlformats.org/drawingml/2006/main" xmlns:r="http://schemas.openxmlformats.org/officeDocument/2006/relationships" xmlns:p="http://schemas.openxmlformats.org/presentationml/2006/main">
  <p:tag name="SHAPETYPE" val="TOC"/>
</p:tagLst>
</file>

<file path=ppt/tags/tag4.xml><?xml version="1.0" encoding="utf-8"?>
<p:tagLst xmlns:a="http://schemas.openxmlformats.org/drawingml/2006/main" xmlns:r="http://schemas.openxmlformats.org/officeDocument/2006/relationships" xmlns:p="http://schemas.openxmlformats.org/presentationml/2006/main">
  <p:tag name="SHAPETYPE" val="TOC"/>
</p:tagLst>
</file>

<file path=ppt/tags/tag5.xml><?xml version="1.0" encoding="utf-8"?>
<p:tagLst xmlns:a="http://schemas.openxmlformats.org/drawingml/2006/main" xmlns:r="http://schemas.openxmlformats.org/officeDocument/2006/relationships" xmlns:p="http://schemas.openxmlformats.org/presentationml/2006/main">
  <p:tag name="SHAPETYPE" val="TOC"/>
</p:tagLst>
</file>

<file path=ppt/tags/tag6.xml><?xml version="1.0" encoding="utf-8"?>
<p:tagLst xmlns:a="http://schemas.openxmlformats.org/drawingml/2006/main" xmlns:r="http://schemas.openxmlformats.org/officeDocument/2006/relationships" xmlns:p="http://schemas.openxmlformats.org/presentationml/2006/main">
  <p:tag name="SHAPETYPE" val="TOC"/>
</p:tagLst>
</file>

<file path=ppt/tags/tag7.xml><?xml version="1.0" encoding="utf-8"?>
<p:tagLst xmlns:a="http://schemas.openxmlformats.org/drawingml/2006/main" xmlns:r="http://schemas.openxmlformats.org/officeDocument/2006/relationships" xmlns:p="http://schemas.openxmlformats.org/presentationml/2006/main">
  <p:tag name="SHAPETYPE" val="TOC"/>
</p:tagLst>
</file>

<file path=ppt/tags/tag8.xml><?xml version="1.0" encoding="utf-8"?>
<p:tagLst xmlns:a="http://schemas.openxmlformats.org/drawingml/2006/main" xmlns:r="http://schemas.openxmlformats.org/officeDocument/2006/relationships" xmlns:p="http://schemas.openxmlformats.org/presentationml/2006/main">
  <p:tag name="SHAPETYPE" val="TOC"/>
</p:tagLst>
</file>

<file path=ppt/tags/tag9.xml><?xml version="1.0" encoding="utf-8"?>
<p:tagLst xmlns:a="http://schemas.openxmlformats.org/drawingml/2006/main" xmlns:r="http://schemas.openxmlformats.org/officeDocument/2006/relationships" xmlns:p="http://schemas.openxmlformats.org/presentationml/2006/main">
  <p:tag name="SHAPETYPE" val="TOC"/>
</p:tagLst>
</file>

<file path=ppt/theme/theme1.xml><?xml version="1.0" encoding="utf-8"?>
<a:theme xmlns:a="http://schemas.openxmlformats.org/drawingml/2006/main" name="RGA106_Brand_Template_v7">
  <a:themeElements>
    <a:clrScheme name="RGA color palette 1">
      <a:dk1>
        <a:srgbClr val="000000"/>
      </a:dk1>
      <a:lt1>
        <a:srgbClr val="FFFFFF"/>
      </a:lt1>
      <a:dk2>
        <a:srgbClr val="636363"/>
      </a:dk2>
      <a:lt2>
        <a:srgbClr val="CECECE"/>
      </a:lt2>
      <a:accent1>
        <a:srgbClr val="E31B23"/>
      </a:accent1>
      <a:accent2>
        <a:srgbClr val="0065A3"/>
      </a:accent2>
      <a:accent3>
        <a:srgbClr val="EC7C2F"/>
      </a:accent3>
      <a:accent4>
        <a:srgbClr val="16A2A2"/>
      </a:accent4>
      <a:accent5>
        <a:srgbClr val="F1B82B"/>
      </a:accent5>
      <a:accent6>
        <a:srgbClr val="6EB2CF"/>
      </a:accent6>
      <a:hlink>
        <a:srgbClr val="2D7BB2"/>
      </a:hlink>
      <a:folHlink>
        <a:srgbClr val="6078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C4293"/>
    </a:custClr>
    <a:custClr name="Teal">
      <a:srgbClr val="00B0A2"/>
    </a:custClr>
    <a:custClr name="Rust red">
      <a:srgbClr val="631C15"/>
    </a:custClr>
  </a:custClrLst>
  <a:extLst>
    <a:ext uri="{05A4C25C-085E-4340-85A3-A5531E510DB2}">
      <thm15:themeFamily xmlns:thm15="http://schemas.microsoft.com/office/thememl/2012/main" name="PPT_Template_RGA_with_samples" id="{7E3E7413-BF8B-7844-9F2B-CDF18A538C8E}" vid="{58EFC537-9988-D54F-9B38-4DE0875E10C3}"/>
    </a:ext>
  </a:extLst>
</a:theme>
</file>

<file path=ppt/theme/theme2.xml><?xml version="1.0" encoding="utf-8"?>
<a:theme xmlns:a="http://schemas.openxmlformats.org/drawingml/2006/main" name="1_RGA106_Brand_Template_v7">
  <a:themeElements>
    <a:clrScheme name="RGA color palette 1">
      <a:dk1>
        <a:srgbClr val="000000"/>
      </a:dk1>
      <a:lt1>
        <a:srgbClr val="FFFFFF"/>
      </a:lt1>
      <a:dk2>
        <a:srgbClr val="636363"/>
      </a:dk2>
      <a:lt2>
        <a:srgbClr val="CECECE"/>
      </a:lt2>
      <a:accent1>
        <a:srgbClr val="E31B23"/>
      </a:accent1>
      <a:accent2>
        <a:srgbClr val="0065A3"/>
      </a:accent2>
      <a:accent3>
        <a:srgbClr val="EC7C2F"/>
      </a:accent3>
      <a:accent4>
        <a:srgbClr val="16A2A2"/>
      </a:accent4>
      <a:accent5>
        <a:srgbClr val="F1B82B"/>
      </a:accent5>
      <a:accent6>
        <a:srgbClr val="6EB2CF"/>
      </a:accent6>
      <a:hlink>
        <a:srgbClr val="2D7BB2"/>
      </a:hlink>
      <a:folHlink>
        <a:srgbClr val="6078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C4293"/>
    </a:custClr>
    <a:custClr name="Teal">
      <a:srgbClr val="00B0A2"/>
    </a:custClr>
    <a:custClr name="Rust red">
      <a:srgbClr val="631C15"/>
    </a:custClr>
  </a:custClrLst>
  <a:extLst>
    <a:ext uri="{05A4C25C-085E-4340-85A3-A5531E510DB2}">
      <thm15:themeFamily xmlns:thm15="http://schemas.microsoft.com/office/thememl/2012/main" name="PPT_Template_RGA_with_samples" id="{E9FE2EB0-D399-BB49-8C47-7BC60E5F8034}" vid="{1151B2C7-C509-F74F-82AD-3A5A30171CF1}"/>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RGA106_Brand_Template_v7">
  <a:themeElements>
    <a:clrScheme name="RGA color palette 1">
      <a:dk1>
        <a:srgbClr val="000000"/>
      </a:dk1>
      <a:lt1>
        <a:srgbClr val="FFFFFF"/>
      </a:lt1>
      <a:dk2>
        <a:srgbClr val="636363"/>
      </a:dk2>
      <a:lt2>
        <a:srgbClr val="CECECE"/>
      </a:lt2>
      <a:accent1>
        <a:srgbClr val="E31B23"/>
      </a:accent1>
      <a:accent2>
        <a:srgbClr val="0065A3"/>
      </a:accent2>
      <a:accent3>
        <a:srgbClr val="EC7C2F"/>
      </a:accent3>
      <a:accent4>
        <a:srgbClr val="16A2A2"/>
      </a:accent4>
      <a:accent5>
        <a:srgbClr val="F1B82B"/>
      </a:accent5>
      <a:accent6>
        <a:srgbClr val="6EB2CF"/>
      </a:accent6>
      <a:hlink>
        <a:srgbClr val="2D7BB2"/>
      </a:hlink>
      <a:folHlink>
        <a:srgbClr val="6078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C4293"/>
    </a:custClr>
    <a:custClr name="Teal">
      <a:srgbClr val="00B0A2"/>
    </a:custClr>
    <a:custClr name="Rust red">
      <a:srgbClr val="631C15"/>
    </a:custClr>
  </a:custClrLst>
  <a:extLst>
    <a:ext uri="{05A4C25C-085E-4340-85A3-A5531E510DB2}">
      <thm15:themeFamily xmlns:thm15="http://schemas.microsoft.com/office/thememl/2012/main" name="PPT_Template_RGA_with_samples" id="{E9FE2EB0-D399-BB49-8C47-7BC60E5F8034}" vid="{1151B2C7-C509-F74F-82AD-3A5A30171CF1}"/>
    </a:ext>
  </a:extLst>
</a:theme>
</file>

<file path=ppt/theme/theme5.xml><?xml version="1.0" encoding="utf-8"?>
<a:theme xmlns:a="http://schemas.openxmlformats.org/drawingml/2006/main" name="4_RGA106_Brand_Template_v7">
  <a:themeElements>
    <a:clrScheme name="RGA color palette 1">
      <a:dk1>
        <a:srgbClr val="000000"/>
      </a:dk1>
      <a:lt1>
        <a:srgbClr val="FFFFFF"/>
      </a:lt1>
      <a:dk2>
        <a:srgbClr val="636363"/>
      </a:dk2>
      <a:lt2>
        <a:srgbClr val="CECECE"/>
      </a:lt2>
      <a:accent1>
        <a:srgbClr val="E31B23"/>
      </a:accent1>
      <a:accent2>
        <a:srgbClr val="0065A3"/>
      </a:accent2>
      <a:accent3>
        <a:srgbClr val="EC7C2F"/>
      </a:accent3>
      <a:accent4>
        <a:srgbClr val="16A2A2"/>
      </a:accent4>
      <a:accent5>
        <a:srgbClr val="F1B82B"/>
      </a:accent5>
      <a:accent6>
        <a:srgbClr val="6EB2CF"/>
      </a:accent6>
      <a:hlink>
        <a:srgbClr val="2D7BB2"/>
      </a:hlink>
      <a:folHlink>
        <a:srgbClr val="6078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C4293"/>
    </a:custClr>
    <a:custClr name="Teal">
      <a:srgbClr val="00B0A2"/>
    </a:custClr>
    <a:custClr name="Rust red">
      <a:srgbClr val="631C15"/>
    </a:custClr>
  </a:custClrLst>
  <a:extLst>
    <a:ext uri="{05A4C25C-085E-4340-85A3-A5531E510DB2}">
      <thm15:themeFamily xmlns:thm15="http://schemas.microsoft.com/office/thememl/2012/main" name="PPT_Template_RGA_small" id="{34EC7E23-A9C5-1149-B85C-F363C5B39C50}" vid="{63547A47-5A4B-9044-965F-BFF9ABD7E22A}"/>
    </a:ext>
  </a:extLst>
</a:theme>
</file>

<file path=ppt/theme/theme6.xml><?xml version="1.0" encoding="utf-8"?>
<a:theme xmlns:a="http://schemas.openxmlformats.org/drawingml/2006/main" name="5_RGA106_Brand_Template_v7">
  <a:themeElements>
    <a:clrScheme name="RGA color palette 1">
      <a:dk1>
        <a:srgbClr val="000000"/>
      </a:dk1>
      <a:lt1>
        <a:srgbClr val="FFFFFF"/>
      </a:lt1>
      <a:dk2>
        <a:srgbClr val="636363"/>
      </a:dk2>
      <a:lt2>
        <a:srgbClr val="CECECE"/>
      </a:lt2>
      <a:accent1>
        <a:srgbClr val="E31B23"/>
      </a:accent1>
      <a:accent2>
        <a:srgbClr val="0065A3"/>
      </a:accent2>
      <a:accent3>
        <a:srgbClr val="EC7C2F"/>
      </a:accent3>
      <a:accent4>
        <a:srgbClr val="16A2A2"/>
      </a:accent4>
      <a:accent5>
        <a:srgbClr val="F1B82B"/>
      </a:accent5>
      <a:accent6>
        <a:srgbClr val="6EB2CF"/>
      </a:accent6>
      <a:hlink>
        <a:srgbClr val="2D7BB2"/>
      </a:hlink>
      <a:folHlink>
        <a:srgbClr val="6078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C4293"/>
    </a:custClr>
    <a:custClr name="Teal">
      <a:srgbClr val="00B0A2"/>
    </a:custClr>
    <a:custClr name="Rust red">
      <a:srgbClr val="631C15"/>
    </a:custClr>
  </a:custClrLst>
  <a:extLst>
    <a:ext uri="{05A4C25C-085E-4340-85A3-A5531E510DB2}">
      <thm15:themeFamily xmlns:thm15="http://schemas.microsoft.com/office/thememl/2012/main" name="PPT_Template_RGA_with_samples" id="{7E3E7413-BF8B-7844-9F2B-CDF18A538C8E}" vid="{58EFC537-9988-D54F-9B38-4DE0875E10C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PPT_Template_RGA_with_samples</Template>
  <TotalTime>34269</TotalTime>
  <Words>4833</Words>
  <Application>Microsoft Office PowerPoint</Application>
  <PresentationFormat>Panorámica</PresentationFormat>
  <Paragraphs>545</Paragraphs>
  <Slides>51</Slides>
  <Notes>37</Notes>
  <HiddenSlides>0</HiddenSlides>
  <MMClips>0</MMClips>
  <ScaleCrop>false</ScaleCrop>
  <HeadingPairs>
    <vt:vector size="6" baseType="variant">
      <vt:variant>
        <vt:lpstr>Fuentes usadas</vt:lpstr>
      </vt:variant>
      <vt:variant>
        <vt:i4>8</vt:i4>
      </vt:variant>
      <vt:variant>
        <vt:lpstr>Tema</vt:lpstr>
      </vt:variant>
      <vt:variant>
        <vt:i4>6</vt:i4>
      </vt:variant>
      <vt:variant>
        <vt:lpstr>Títulos de diapositiva</vt:lpstr>
      </vt:variant>
      <vt:variant>
        <vt:i4>51</vt:i4>
      </vt:variant>
    </vt:vector>
  </HeadingPairs>
  <TitlesOfParts>
    <vt:vector size="65" baseType="lpstr">
      <vt:lpstr>Arial</vt:lpstr>
      <vt:lpstr>Arial Narrow</vt:lpstr>
      <vt:lpstr>Calibri</vt:lpstr>
      <vt:lpstr>Calibri Light</vt:lpstr>
      <vt:lpstr>Courier New</vt:lpstr>
      <vt:lpstr>inherit</vt:lpstr>
      <vt:lpstr>System Font Regular</vt:lpstr>
      <vt:lpstr>Wingdings</vt:lpstr>
      <vt:lpstr>RGA106_Brand_Template_v7</vt:lpstr>
      <vt:lpstr>1_RGA106_Brand_Template_v7</vt:lpstr>
      <vt:lpstr>1_Custom Design</vt:lpstr>
      <vt:lpstr>9_RGA106_Brand_Template_v7</vt:lpstr>
      <vt:lpstr>4_RGA106_Brand_Template_v7</vt:lpstr>
      <vt:lpstr>5_RGA106_Brand_Template_v7</vt:lpstr>
      <vt:lpstr>Presentación de PowerPoint</vt:lpstr>
      <vt:lpstr>Presentación de PowerPoint</vt:lpstr>
      <vt:lpstr>Presentación de PowerPoint</vt:lpstr>
      <vt:lpstr>Agenda</vt:lpstr>
      <vt:lpstr>Presentación de PowerPoint</vt:lpstr>
      <vt:lpstr>Impacto de COVID en el Mundo</vt:lpstr>
      <vt:lpstr>Impacto de COVID en el Mundo</vt:lpstr>
      <vt:lpstr>Impacto de COVID en América Latina</vt:lpstr>
      <vt:lpstr>Causas del Exceso de Mortalidad </vt:lpstr>
      <vt:lpstr>Presentación de PowerPoint</vt:lpstr>
      <vt:lpstr>5 Principales Riesgos Emergentes Globales en 2022</vt:lpstr>
      <vt:lpstr>1. Aún no llegamos a Cero COVID</vt:lpstr>
      <vt:lpstr>Presentación de PowerPoint</vt:lpstr>
      <vt:lpstr>COVID prolongado - Impacto en la salud a largo plazo</vt:lpstr>
      <vt:lpstr>COVID prolongado - Impacto en la salud a largo plazo</vt:lpstr>
      <vt:lpstr>2. Incertidumbre Económica e Inestabilidad Geopolítica Globales </vt:lpstr>
      <vt:lpstr>3. Inflación y aumento en las tasas de interés</vt:lpstr>
      <vt:lpstr>3. Inflación y aumento en las tasas de interés</vt:lpstr>
      <vt:lpstr>3. Inflación y aumento en las tasas de interés</vt:lpstr>
      <vt:lpstr>4. Tecnología: Transformación Digital; Nuevas Compañias Entrantes Disruptivas</vt:lpstr>
      <vt:lpstr>4. Tecnología: Transformación Digital; Nuevas Compañias Entrantes Disruptivas</vt:lpstr>
      <vt:lpstr>4. Tecnología: Transformación Digital; Nuevas Compañias Entrantes Disruptivas</vt:lpstr>
      <vt:lpstr>Suscripción basada en una selfie</vt:lpstr>
      <vt:lpstr>4. Tecnología: Transformación Digital; Nuevas Compañias Entrantes Disruptivas</vt:lpstr>
      <vt:lpstr>5. Impacto del Cambio Climático en la Salud Humana</vt:lpstr>
      <vt:lpstr>Presentación de PowerPoint</vt:lpstr>
      <vt:lpstr>Retos y Oportunidades para las Aseguradoras de Vida                             Post-Pandemia</vt:lpstr>
      <vt:lpstr>Retos y Oportunidades para las Aseguradoras de Vida Post-Pandemia</vt:lpstr>
      <vt:lpstr>A) Innovación en el Diseño de Productos</vt:lpstr>
      <vt:lpstr>A) Innovación en el Diseño de Productos</vt:lpstr>
      <vt:lpstr>MobiLife Foodsurance Alimentación para sus seres queridos /                            Gastos Funerarios  </vt:lpstr>
      <vt:lpstr>AllLife Seguro de Vida para personas con Diabetes</vt:lpstr>
      <vt:lpstr>TransUnion’s TrueRisk® Life Calificación crediticia para predecir la mortalidad</vt:lpstr>
      <vt:lpstr>B) Interés en la adopción de Suscripción Electrónica (Reflexiva)</vt:lpstr>
      <vt:lpstr>Presentación de PowerPoint</vt:lpstr>
      <vt:lpstr>C) Interés en la Economía del Comportamiento</vt:lpstr>
      <vt:lpstr>C) Interés en la Economía del Comportamiento</vt:lpstr>
      <vt:lpstr>Mejorando la solicitud del seguro</vt:lpstr>
      <vt:lpstr>Ejemplos de mejores prácticas</vt:lpstr>
      <vt:lpstr>Ejemplos de mejores prácticas</vt:lpstr>
      <vt:lpstr>Ejemplos de mejores prácticas</vt:lpstr>
      <vt:lpstr>Ejemplos de mejores prácticas</vt:lpstr>
      <vt:lpstr>El Departamento de Salud del Reino Unido realizó pruebas de mensajes dirigidos a reducir los niveles dañinos de alcohol</vt:lpstr>
      <vt:lpstr>Ejemplos de mejores prácticas</vt:lpstr>
      <vt:lpstr>Presentación de PowerPoint</vt:lpstr>
      <vt:lpstr>Presentación de PowerPoint</vt:lpstr>
      <vt:lpstr>Presentación de PowerPoint</vt:lpstr>
      <vt:lpstr>Conclusiones Post-Pandemia</vt:lpstr>
      <vt:lpstr>Conclusiones Post-Pandemia</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Falkous, Christopher</dc:creator>
  <cp:lastModifiedBy>Martha Julia de Marroquin</cp:lastModifiedBy>
  <cp:revision>810</cp:revision>
  <cp:lastPrinted>2019-03-21T19:58:55Z</cp:lastPrinted>
  <dcterms:created xsi:type="dcterms:W3CDTF">2021-04-20T10:30:06Z</dcterms:created>
  <dcterms:modified xsi:type="dcterms:W3CDTF">2022-08-24T00:52:55Z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d0d896c-7307-4e3f-87b0-7d1d5d997a8c_Enabled">
    <vt:lpwstr>true</vt:lpwstr>
  </property>
  <property fmtid="{D5CDD505-2E9C-101B-9397-08002B2CF9AE}" pid="3" name="MSIP_Label_0d0d896c-7307-4e3f-87b0-7d1d5d997a8c_SetDate">
    <vt:lpwstr>2022-06-01T19:30:12Z</vt:lpwstr>
  </property>
  <property fmtid="{D5CDD505-2E9C-101B-9397-08002B2CF9AE}" pid="4" name="MSIP_Label_0d0d896c-7307-4e3f-87b0-7d1d5d997a8c_Method">
    <vt:lpwstr>Privileged</vt:lpwstr>
  </property>
  <property fmtid="{D5CDD505-2E9C-101B-9397-08002B2CF9AE}" pid="5" name="MSIP_Label_0d0d896c-7307-4e3f-87b0-7d1d5d997a8c_Name">
    <vt:lpwstr>Public</vt:lpwstr>
  </property>
  <property fmtid="{D5CDD505-2E9C-101B-9397-08002B2CF9AE}" pid="6" name="MSIP_Label_0d0d896c-7307-4e3f-87b0-7d1d5d997a8c_SiteId">
    <vt:lpwstr>3425dff1-3121-4de4-a918-893fc94ebbbc</vt:lpwstr>
  </property>
  <property fmtid="{D5CDD505-2E9C-101B-9397-08002B2CF9AE}" pid="7" name="MSIP_Label_0d0d896c-7307-4e3f-87b0-7d1d5d997a8c_ActionId">
    <vt:lpwstr>1327ee25-cbc7-41b2-a9f3-f4ef9264e195</vt:lpwstr>
  </property>
  <property fmtid="{D5CDD505-2E9C-101B-9397-08002B2CF9AE}" pid="8" name="MSIP_Label_0d0d896c-7307-4e3f-87b0-7d1d5d997a8c_ContentBits">
    <vt:lpwstr>0</vt:lpwstr>
  </property>
</Properties>
</file>